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C24787-A3FC-4FB6-B2FF-B72004E3F846}">
          <p14:sldIdLst/>
        </p14:section>
        <p14:section name="Summary Section" id="{055722AB-FE94-47BA-9141-F8BDB6F3E1E0}">
          <p14:sldIdLst>
            <p14:sldId id="271"/>
          </p14:sldIdLst>
        </p14:section>
        <p14:section name="Section 1" id="{5415F6CA-C6CA-4409-9F3A-081356E5D8A0}">
          <p14:sldIdLst>
            <p14:sldId id="256"/>
          </p14:sldIdLst>
        </p14:section>
        <p14:section name="Section 2" id="{2A7868CF-1052-4068-826D-3C3859BE2A5E}">
          <p14:sldIdLst>
            <p14:sldId id="257"/>
            <p14:sldId id="261"/>
          </p14:sldIdLst>
        </p14:section>
        <p14:section name="Section 3" id="{E5AC37E4-4024-459B-8DCA-1253299C35A3}">
          <p14:sldIdLst>
            <p14:sldId id="262"/>
            <p14:sldId id="263"/>
          </p14:sldIdLst>
        </p14:section>
        <p14:section name="Section 4" id="{4716A8FA-5CF4-4B69-A8D1-8F38C015F828}">
          <p14:sldIdLst>
            <p14:sldId id="264"/>
            <p14:sldId id="265"/>
            <p14:sldId id="266"/>
          </p14:sldIdLst>
        </p14:section>
        <p14:section name="Section 5" id="{D5605060-DDFF-4CF4-8B5D-7F4C77431270}">
          <p14:sldIdLst>
            <p14:sldId id="267"/>
          </p14:sldIdLst>
        </p14:section>
        <p14:section name="Section 6" id="{3BCF72EF-FDBA-4266-8797-C8CFA66794E7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5A7B-4C9E-9DC2-5079-03F988F39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114C-A73E-D17D-45D0-5B9529899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4B00C-E605-8B13-9632-DC1C8133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9A4D7-B016-F93F-9FDB-49E2794F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941-CEA9-A01F-93F4-BE041CFF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6DAD-558B-510A-DEB4-10AE72D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67467-9BD1-67E0-8041-77A9F6232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32EC4-08A0-E7ED-3D68-9991DAC1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7E3A-023A-AB74-6196-C049D4DE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08E9-05F4-380C-B2ED-E269589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52949-7EA8-6FEB-6D43-2B1DA874B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CA6-EF4D-7038-61DA-DF07FF272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C5F62-0017-93D5-04A2-DBC2773D2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C3917-AC45-8F5C-F9F7-79FC3EB5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F8A69-6A54-FA25-1CCB-469EF745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C359-1ECD-D813-C6C7-ABC286AF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E6D1-5234-7F82-58B2-A0E3CBB71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7ADD4-8E8C-1ED5-67DC-916F62A6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DA75-FF19-FF73-3A2E-78117A7E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5998-D271-81B9-12C3-5E567406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B0B9-113E-108A-93E3-0C9C9DA1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872ED-2103-49D2-9EC3-A3DB0368A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F76C-E22F-965C-919B-BB5FE320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D741C-97BC-BD07-60C6-24D40A69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B0DB-D71D-A2CC-BB90-AA917AD9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1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F76C-EC99-A639-C57D-92A85D2E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B98F-651F-7CF6-1D42-36CFEE7A9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D594B-D99D-650F-32F0-4AADFFD2D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D959D-B23F-7F63-410D-2DC087D1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ADE4-23D7-8586-EEFE-A8866789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BB7D6-F63F-07B7-6F98-4C97D874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7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38AB-7B07-DEA5-21BE-958627CE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B1273-0ADE-0241-9DB5-E95E68A5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5C003-3A4F-E74E-F2FB-3E72FCA69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11265-02D8-907E-F1C6-0F6DDD3AD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5C5BA-44EC-D66F-A942-30E82C17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F5E2F-0D47-36D3-6184-0B1EE28C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E1EB2-226C-63D0-D6CA-F5F301B9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B71B5-D03B-3655-7C0A-18F06306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6898-7EF2-702A-57E8-8151D1BF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507CC-6650-238D-E177-59F7963E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2A82D-2037-A33D-E143-54CF50A3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8E62F-8184-981C-5EA9-361541D6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2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C1DF6-9D76-CD9C-065E-45F11002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5D4E7-7AFE-AD92-21CA-FA7E9D78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FF97-3655-2C66-4512-E26D507D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110D-0408-D241-CFFA-22A529CA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F988-C7B4-7D64-B50F-D8F31993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FEABF-8E98-F086-2C67-07B0E0AB4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29B58-9467-249C-4471-9D813EA1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FB80-2C35-766F-58C1-C46A8A78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40B33-57A3-7CE2-465B-B8609401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386-14F5-827A-746B-89EE2681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16B95-C14E-56D8-A321-431AA4990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52431-5DB2-1B05-75B6-D6595A4DC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CD1C6-3377-B7D2-6294-8EBC23FE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1B2F9-DA18-B58F-8231-E70A6B0D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DF3AD-4374-6898-EE06-395C1831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6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540F9-94D7-BD87-2B9C-6AF68907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D9C4E-6036-2A27-CA01-687DA6078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31518-69D8-3FB2-F1D5-3C0A124B9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35FE-2392-465C-A2CB-8DB782F53046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D01F-93C2-A275-F0A4-54A6AD068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04577-6693-515C-4708-4808A83E8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4127-D87C-4E96-B6C6-1A61D0742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7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1F0176-5824-F9AD-E2C5-66FC34262FC1}"/>
              </a:ext>
            </a:extLst>
          </p:cNvPr>
          <p:cNvGrpSpPr/>
          <p:nvPr/>
        </p:nvGrpSpPr>
        <p:grpSpPr>
          <a:xfrm>
            <a:off x="6153890" y="729000"/>
            <a:ext cx="2197769" cy="2176952"/>
            <a:chOff x="6153890" y="729000"/>
            <a:chExt cx="2197769" cy="21769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F4D196-6806-4D45-812B-0C460B0A0785}"/>
                </a:ext>
              </a:extLst>
            </p:cNvPr>
            <p:cNvGrpSpPr/>
            <p:nvPr/>
          </p:nvGrpSpPr>
          <p:grpSpPr>
            <a:xfrm>
              <a:off x="6153890" y="729000"/>
              <a:ext cx="2197769" cy="2176952"/>
              <a:chOff x="6153890" y="729000"/>
              <a:chExt cx="2197769" cy="217695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137C42-A747-3427-50FA-CA262645F9C0}"/>
                  </a:ext>
                </a:extLst>
              </p:cNvPr>
              <p:cNvGrpSpPr/>
              <p:nvPr/>
            </p:nvGrpSpPr>
            <p:grpSpPr>
              <a:xfrm>
                <a:off x="6153890" y="729000"/>
                <a:ext cx="2197769" cy="2176952"/>
                <a:chOff x="6153890" y="729000"/>
                <a:chExt cx="2197769" cy="2176952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2324EE8-E7C7-5982-35A0-55B5B8C80EF1}"/>
                    </a:ext>
                  </a:extLst>
                </p:cNvPr>
                <p:cNvSpPr/>
                <p:nvPr/>
              </p:nvSpPr>
              <p:spPr>
                <a:xfrm>
                  <a:off x="6156157" y="730880"/>
                  <a:ext cx="2194013" cy="2175072"/>
                </a:xfrm>
                <a:custGeom>
                  <a:avLst/>
                  <a:gdLst>
                    <a:gd name="connsiteX0" fmla="*/ 1338 w 2183246"/>
                    <a:gd name="connsiteY0" fmla="*/ 1657877 h 2161962"/>
                    <a:gd name="connsiteX1" fmla="*/ 2609 w 2183246"/>
                    <a:gd name="connsiteY1" fmla="*/ 1580074 h 2161962"/>
                    <a:gd name="connsiteX2" fmla="*/ 2341 w 2183246"/>
                    <a:gd name="connsiteY2" fmla="*/ 1349011 h 2161962"/>
                    <a:gd name="connsiteX3" fmla="*/ 1806 w 2183246"/>
                    <a:gd name="connsiteY3" fmla="*/ 886886 h 2161962"/>
                    <a:gd name="connsiteX4" fmla="*/ 1605 w 2183246"/>
                    <a:gd name="connsiteY4" fmla="*/ 734365 h 2161962"/>
                    <a:gd name="connsiteX5" fmla="*/ 1204 w 2183246"/>
                    <a:gd name="connsiteY5" fmla="*/ 369628 h 2161962"/>
                    <a:gd name="connsiteX6" fmla="*/ 937 w 2183246"/>
                    <a:gd name="connsiteY6" fmla="*/ 184912 h 2161962"/>
                    <a:gd name="connsiteX7" fmla="*/ 27021 w 2183246"/>
                    <a:gd name="connsiteY7" fmla="*/ 41043 h 2161962"/>
                    <a:gd name="connsiteX8" fmla="*/ 278772 w 2183246"/>
                    <a:gd name="connsiteY8" fmla="*/ 16897 h 2161962"/>
                    <a:gd name="connsiteX9" fmla="*/ 577275 w 2183246"/>
                    <a:gd name="connsiteY9" fmla="*/ 73103 h 2161962"/>
                    <a:gd name="connsiteX10" fmla="*/ 1266646 w 2183246"/>
                    <a:gd name="connsiteY10" fmla="*/ 349708 h 2161962"/>
                    <a:gd name="connsiteX11" fmla="*/ 1855358 w 2183246"/>
                    <a:gd name="connsiteY11" fmla="*/ 807339 h 2161962"/>
                    <a:gd name="connsiteX12" fmla="*/ 2042499 w 2183246"/>
                    <a:gd name="connsiteY12" fmla="*/ 1021499 h 2161962"/>
                    <a:gd name="connsiteX13" fmla="*/ 2111724 w 2183246"/>
                    <a:gd name="connsiteY13" fmla="*/ 1113790 h 2161962"/>
                    <a:gd name="connsiteX14" fmla="*/ 2178674 w 2183246"/>
                    <a:gd name="connsiteY14" fmla="*/ 1228014 h 2161962"/>
                    <a:gd name="connsiteX15" fmla="*/ 2165431 w 2183246"/>
                    <a:gd name="connsiteY15" fmla="*/ 1332914 h 2161962"/>
                    <a:gd name="connsiteX16" fmla="*/ 2070122 w 2183246"/>
                    <a:gd name="connsiteY16" fmla="*/ 1407364 h 2161962"/>
                    <a:gd name="connsiteX17" fmla="*/ 1951604 w 2183246"/>
                    <a:gd name="connsiteY17" fmla="*/ 1474033 h 2161962"/>
                    <a:gd name="connsiteX18" fmla="*/ 1752424 w 2183246"/>
                    <a:gd name="connsiteY18" fmla="*/ 1590336 h 2161962"/>
                    <a:gd name="connsiteX19" fmla="*/ 1354063 w 2183246"/>
                    <a:gd name="connsiteY19" fmla="*/ 1822941 h 2161962"/>
                    <a:gd name="connsiteX20" fmla="*/ 963729 w 2183246"/>
                    <a:gd name="connsiteY20" fmla="*/ 2050919 h 2161962"/>
                    <a:gd name="connsiteX21" fmla="*/ 631852 w 2183246"/>
                    <a:gd name="connsiteY21" fmla="*/ 2134825 h 2161962"/>
                    <a:gd name="connsiteX22" fmla="*/ 568178 w 2183246"/>
                    <a:gd name="connsiteY22" fmla="*/ 2073321 h 2161962"/>
                    <a:gd name="connsiteX23" fmla="*/ 165738 w 2183246"/>
                    <a:gd name="connsiteY23" fmla="*/ 1837228 h 2161962"/>
                    <a:gd name="connsiteX24" fmla="*/ 29763 w 2183246"/>
                    <a:gd name="connsiteY24" fmla="*/ 1760564 h 2161962"/>
                    <a:gd name="connsiteX25" fmla="*/ 1338 w 2183246"/>
                    <a:gd name="connsiteY25" fmla="*/ 1657877 h 21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183246" h="2161962">
                      <a:moveTo>
                        <a:pt x="1338" y="1657877"/>
                      </a:moveTo>
                      <a:cubicBezTo>
                        <a:pt x="803" y="1632323"/>
                        <a:pt x="2676" y="1606232"/>
                        <a:pt x="2609" y="1580074"/>
                      </a:cubicBezTo>
                      <a:cubicBezTo>
                        <a:pt x="2542" y="1503076"/>
                        <a:pt x="2408" y="1426010"/>
                        <a:pt x="2341" y="1349011"/>
                      </a:cubicBezTo>
                      <a:cubicBezTo>
                        <a:pt x="2140" y="1194947"/>
                        <a:pt x="1940" y="1040950"/>
                        <a:pt x="1806" y="886886"/>
                      </a:cubicBezTo>
                      <a:cubicBezTo>
                        <a:pt x="1739" y="836046"/>
                        <a:pt x="1672" y="785205"/>
                        <a:pt x="1605" y="734365"/>
                      </a:cubicBezTo>
                      <a:cubicBezTo>
                        <a:pt x="1472" y="612831"/>
                        <a:pt x="1338" y="491229"/>
                        <a:pt x="1204" y="369628"/>
                      </a:cubicBezTo>
                      <a:cubicBezTo>
                        <a:pt x="1137" y="308056"/>
                        <a:pt x="1070" y="246484"/>
                        <a:pt x="937" y="184912"/>
                      </a:cubicBezTo>
                      <a:cubicBezTo>
                        <a:pt x="937" y="135346"/>
                        <a:pt x="-7625" y="81957"/>
                        <a:pt x="27021" y="41043"/>
                      </a:cubicBezTo>
                      <a:cubicBezTo>
                        <a:pt x="83739" y="-26096"/>
                        <a:pt x="202993" y="7037"/>
                        <a:pt x="278772" y="16897"/>
                      </a:cubicBezTo>
                      <a:cubicBezTo>
                        <a:pt x="379232" y="29976"/>
                        <a:pt x="478888" y="48756"/>
                        <a:pt x="577275" y="73103"/>
                      </a:cubicBezTo>
                      <a:cubicBezTo>
                        <a:pt x="818391" y="132797"/>
                        <a:pt x="1051080" y="226027"/>
                        <a:pt x="1266646" y="349708"/>
                      </a:cubicBezTo>
                      <a:cubicBezTo>
                        <a:pt x="1482882" y="473791"/>
                        <a:pt x="1681460" y="628391"/>
                        <a:pt x="1855358" y="807339"/>
                      </a:cubicBezTo>
                      <a:cubicBezTo>
                        <a:pt x="1921439" y="875350"/>
                        <a:pt x="1983908" y="946849"/>
                        <a:pt x="2042499" y="1021499"/>
                      </a:cubicBezTo>
                      <a:cubicBezTo>
                        <a:pt x="2066242" y="1051749"/>
                        <a:pt x="2089317" y="1082535"/>
                        <a:pt x="2111724" y="1113790"/>
                      </a:cubicBezTo>
                      <a:cubicBezTo>
                        <a:pt x="2137273" y="1149473"/>
                        <a:pt x="2168040" y="1184484"/>
                        <a:pt x="2178674" y="1228014"/>
                      </a:cubicBezTo>
                      <a:cubicBezTo>
                        <a:pt x="2187235" y="1263092"/>
                        <a:pt x="2184293" y="1301525"/>
                        <a:pt x="2165431" y="1332914"/>
                      </a:cubicBezTo>
                      <a:cubicBezTo>
                        <a:pt x="2143895" y="1368664"/>
                        <a:pt x="2106841" y="1390261"/>
                        <a:pt x="2070122" y="1407364"/>
                      </a:cubicBezTo>
                      <a:cubicBezTo>
                        <a:pt x="2029122" y="1426479"/>
                        <a:pt x="1990797" y="1451095"/>
                        <a:pt x="1951604" y="1474033"/>
                      </a:cubicBezTo>
                      <a:cubicBezTo>
                        <a:pt x="1885188" y="1512801"/>
                        <a:pt x="1818839" y="1551568"/>
                        <a:pt x="1752424" y="1590336"/>
                      </a:cubicBezTo>
                      <a:cubicBezTo>
                        <a:pt x="1619659" y="1667871"/>
                        <a:pt x="1486895" y="1745406"/>
                        <a:pt x="1354063" y="1822941"/>
                      </a:cubicBezTo>
                      <a:cubicBezTo>
                        <a:pt x="1223974" y="1898934"/>
                        <a:pt x="1093818" y="1974926"/>
                        <a:pt x="963729" y="2050919"/>
                      </a:cubicBezTo>
                      <a:cubicBezTo>
                        <a:pt x="868152" y="2106723"/>
                        <a:pt x="744819" y="2211623"/>
                        <a:pt x="631852" y="2134825"/>
                      </a:cubicBezTo>
                      <a:cubicBezTo>
                        <a:pt x="607372" y="2118192"/>
                        <a:pt x="588244" y="2095052"/>
                        <a:pt x="568178" y="2073321"/>
                      </a:cubicBezTo>
                      <a:cubicBezTo>
                        <a:pt x="460964" y="1957152"/>
                        <a:pt x="318835" y="1875123"/>
                        <a:pt x="165738" y="1837228"/>
                      </a:cubicBezTo>
                      <a:cubicBezTo>
                        <a:pt x="111362" y="1823746"/>
                        <a:pt x="63406" y="1809661"/>
                        <a:pt x="29763" y="1760564"/>
                      </a:cubicBezTo>
                      <a:cubicBezTo>
                        <a:pt x="7558" y="1728303"/>
                        <a:pt x="2074" y="1693627"/>
                        <a:pt x="1338" y="165787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6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659AF12-DB22-F918-333E-02A736777FBD}"/>
                    </a:ext>
                  </a:extLst>
                </p:cNvPr>
                <p:cNvSpPr/>
                <p:nvPr/>
              </p:nvSpPr>
              <p:spPr>
                <a:xfrm>
                  <a:off x="6153890" y="729000"/>
                  <a:ext cx="2197769" cy="1524867"/>
                </a:xfrm>
                <a:custGeom>
                  <a:avLst/>
                  <a:gdLst>
                    <a:gd name="connsiteX0" fmla="*/ 3527 w 2186984"/>
                    <a:gd name="connsiteY0" fmla="*/ 420057 h 1515676"/>
                    <a:gd name="connsiteX1" fmla="*/ 2390 w 2186984"/>
                    <a:gd name="connsiteY1" fmla="*/ 127892 h 1515676"/>
                    <a:gd name="connsiteX2" fmla="*/ 29277 w 2186984"/>
                    <a:gd name="connsiteY2" fmla="*/ 42979 h 1515676"/>
                    <a:gd name="connsiteX3" fmla="*/ 129870 w 2186984"/>
                    <a:gd name="connsiteY3" fmla="*/ 120 h 1515676"/>
                    <a:gd name="connsiteX4" fmla="*/ 1235795 w 2186984"/>
                    <a:gd name="connsiteY4" fmla="*/ 332998 h 1515676"/>
                    <a:gd name="connsiteX5" fmla="*/ 2136854 w 2186984"/>
                    <a:gd name="connsiteY5" fmla="*/ 1146781 h 1515676"/>
                    <a:gd name="connsiteX6" fmla="*/ 2181800 w 2186984"/>
                    <a:gd name="connsiteY6" fmla="*/ 1301985 h 1515676"/>
                    <a:gd name="connsiteX7" fmla="*/ 2136854 w 2186984"/>
                    <a:gd name="connsiteY7" fmla="*/ 1370734 h 1515676"/>
                    <a:gd name="connsiteX8" fmla="*/ 1885772 w 2186984"/>
                    <a:gd name="connsiteY8" fmla="*/ 1515676 h 1515676"/>
                    <a:gd name="connsiteX9" fmla="*/ 1780028 w 2186984"/>
                    <a:gd name="connsiteY9" fmla="*/ 1384081 h 1515676"/>
                    <a:gd name="connsiteX10" fmla="*/ 1604258 w 2186984"/>
                    <a:gd name="connsiteY10" fmla="*/ 1042149 h 1515676"/>
                    <a:gd name="connsiteX11" fmla="*/ 1506875 w 2186984"/>
                    <a:gd name="connsiteY11" fmla="*/ 682040 h 1515676"/>
                    <a:gd name="connsiteX12" fmla="*/ 1474369 w 2186984"/>
                    <a:gd name="connsiteY12" fmla="*/ 639986 h 1515676"/>
                    <a:gd name="connsiteX13" fmla="*/ 1255525 w 2186984"/>
                    <a:gd name="connsiteY13" fmla="*/ 475392 h 1515676"/>
                    <a:gd name="connsiteX14" fmla="*/ 1015546 w 2186984"/>
                    <a:gd name="connsiteY14" fmla="*/ 351376 h 1515676"/>
                    <a:gd name="connsiteX15" fmla="*/ 819041 w 2186984"/>
                    <a:gd name="connsiteY15" fmla="*/ 336687 h 1515676"/>
                    <a:gd name="connsiteX16" fmla="*/ 642067 w 2186984"/>
                    <a:gd name="connsiteY16" fmla="*/ 396716 h 1515676"/>
                    <a:gd name="connsiteX17" fmla="*/ 384965 w 2186984"/>
                    <a:gd name="connsiteY17" fmla="*/ 447020 h 1515676"/>
                    <a:gd name="connsiteX18" fmla="*/ 3527 w 2186984"/>
                    <a:gd name="connsiteY18" fmla="*/ 420057 h 151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186984" h="1515676">
                      <a:moveTo>
                        <a:pt x="3527" y="420057"/>
                      </a:moveTo>
                      <a:cubicBezTo>
                        <a:pt x="1253" y="363717"/>
                        <a:pt x="-2493" y="245737"/>
                        <a:pt x="2390" y="127892"/>
                      </a:cubicBezTo>
                      <a:cubicBezTo>
                        <a:pt x="3259" y="106295"/>
                        <a:pt x="5533" y="71619"/>
                        <a:pt x="29277" y="42979"/>
                      </a:cubicBezTo>
                      <a:cubicBezTo>
                        <a:pt x="66933" y="-2496"/>
                        <a:pt x="123583" y="-215"/>
                        <a:pt x="129870" y="120"/>
                      </a:cubicBezTo>
                      <a:cubicBezTo>
                        <a:pt x="365034" y="18230"/>
                        <a:pt x="784128" y="81478"/>
                        <a:pt x="1235795" y="332998"/>
                      </a:cubicBezTo>
                      <a:cubicBezTo>
                        <a:pt x="1715753" y="600279"/>
                        <a:pt x="1999407" y="950327"/>
                        <a:pt x="2136854" y="1146781"/>
                      </a:cubicBezTo>
                      <a:cubicBezTo>
                        <a:pt x="2140599" y="1150671"/>
                        <a:pt x="2205476" y="1220091"/>
                        <a:pt x="2181800" y="1301985"/>
                      </a:cubicBezTo>
                      <a:cubicBezTo>
                        <a:pt x="2171700" y="1336997"/>
                        <a:pt x="2149695" y="1359600"/>
                        <a:pt x="2136854" y="1370734"/>
                      </a:cubicBezTo>
                      <a:cubicBezTo>
                        <a:pt x="2053182" y="1419026"/>
                        <a:pt x="1969443" y="1467384"/>
                        <a:pt x="1885772" y="1515676"/>
                      </a:cubicBezTo>
                      <a:cubicBezTo>
                        <a:pt x="1854738" y="1481268"/>
                        <a:pt x="1818085" y="1437403"/>
                        <a:pt x="1780028" y="1384081"/>
                      </a:cubicBezTo>
                      <a:cubicBezTo>
                        <a:pt x="1705386" y="1279516"/>
                        <a:pt x="1640910" y="1166031"/>
                        <a:pt x="1604258" y="1042149"/>
                      </a:cubicBezTo>
                      <a:cubicBezTo>
                        <a:pt x="1569277" y="924035"/>
                        <a:pt x="1574093" y="789221"/>
                        <a:pt x="1506875" y="682040"/>
                      </a:cubicBezTo>
                      <a:cubicBezTo>
                        <a:pt x="1497444" y="667016"/>
                        <a:pt x="1486609" y="652864"/>
                        <a:pt x="1474369" y="639986"/>
                      </a:cubicBezTo>
                      <a:cubicBezTo>
                        <a:pt x="1412368" y="574457"/>
                        <a:pt x="1330235" y="524958"/>
                        <a:pt x="1255525" y="475392"/>
                      </a:cubicBezTo>
                      <a:cubicBezTo>
                        <a:pt x="1180415" y="425557"/>
                        <a:pt x="1101693" y="379210"/>
                        <a:pt x="1015546" y="351376"/>
                      </a:cubicBezTo>
                      <a:cubicBezTo>
                        <a:pt x="952006" y="330852"/>
                        <a:pt x="884922" y="325687"/>
                        <a:pt x="819041" y="336687"/>
                      </a:cubicBezTo>
                      <a:cubicBezTo>
                        <a:pt x="755836" y="347217"/>
                        <a:pt x="701727" y="375857"/>
                        <a:pt x="642067" y="396716"/>
                      </a:cubicBezTo>
                      <a:cubicBezTo>
                        <a:pt x="559131" y="425691"/>
                        <a:pt x="472516" y="441386"/>
                        <a:pt x="384965" y="447020"/>
                      </a:cubicBezTo>
                      <a:cubicBezTo>
                        <a:pt x="257418" y="455002"/>
                        <a:pt x="129001" y="442862"/>
                        <a:pt x="3527" y="420057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 w="6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  <a:p>
                  <a:endParaRPr lang="en-IN" dirty="0"/>
                </a:p>
              </p:txBody>
            </p: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9F58931-1F4B-B09C-F128-11CC806AE0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18015" y="1782921"/>
                <a:ext cx="258996" cy="259288"/>
              </a:xfrm>
              <a:prstGeom prst="ellipse">
                <a:avLst/>
              </a:prstGeom>
              <a:noFill/>
              <a:ln w="6672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" name="Freeform: Shape 112">
              <a:extLst>
                <a:ext uri="{FF2B5EF4-FFF2-40B4-BE49-F238E27FC236}">
                  <a16:creationId xmlns:a16="http://schemas.microsoft.com/office/drawing/2014/main" id="{B3C2587E-852B-D6DD-DD85-24B8EB2759CB}"/>
                </a:ext>
              </a:extLst>
            </p:cNvPr>
            <p:cNvSpPr/>
            <p:nvPr/>
          </p:nvSpPr>
          <p:spPr>
            <a:xfrm>
              <a:off x="8018562" y="1845052"/>
              <a:ext cx="57902" cy="135026"/>
            </a:xfrm>
            <a:custGeom>
              <a:avLst/>
              <a:gdLst>
                <a:gd name="connsiteX0" fmla="*/ 25908 w 57902"/>
                <a:gd name="connsiteY0" fmla="*/ 134874 h 134874"/>
                <a:gd name="connsiteX1" fmla="*/ 57902 w 57902"/>
                <a:gd name="connsiteY1" fmla="*/ 134874 h 134874"/>
                <a:gd name="connsiteX2" fmla="*/ 57902 w 57902"/>
                <a:gd name="connsiteY2" fmla="*/ 0 h 134874"/>
                <a:gd name="connsiteX3" fmla="*/ 35433 w 57902"/>
                <a:gd name="connsiteY3" fmla="*/ 0 h 134874"/>
                <a:gd name="connsiteX4" fmla="*/ 33242 w 57902"/>
                <a:gd name="connsiteY4" fmla="*/ 6953 h 134874"/>
                <a:gd name="connsiteX5" fmla="*/ 28194 w 57902"/>
                <a:gd name="connsiteY5" fmla="*/ 13811 h 134874"/>
                <a:gd name="connsiteX6" fmla="*/ 18955 w 57902"/>
                <a:gd name="connsiteY6" fmla="*/ 19050 h 134874"/>
                <a:gd name="connsiteX7" fmla="*/ 4000 w 57902"/>
                <a:gd name="connsiteY7" fmla="*/ 21146 h 134874"/>
                <a:gd name="connsiteX8" fmla="*/ 0 w 57902"/>
                <a:gd name="connsiteY8" fmla="*/ 21146 h 134874"/>
                <a:gd name="connsiteX9" fmla="*/ 0 w 57902"/>
                <a:gd name="connsiteY9" fmla="*/ 41339 h 134874"/>
                <a:gd name="connsiteX10" fmla="*/ 25908 w 57902"/>
                <a:gd name="connsiteY10" fmla="*/ 41339 h 134874"/>
                <a:gd name="connsiteX11" fmla="*/ 25908 w 57902"/>
                <a:gd name="connsiteY11" fmla="*/ 134874 h 13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02" h="134874">
                  <a:moveTo>
                    <a:pt x="25908" y="134874"/>
                  </a:moveTo>
                  <a:lnTo>
                    <a:pt x="57902" y="134874"/>
                  </a:lnTo>
                  <a:lnTo>
                    <a:pt x="57902" y="0"/>
                  </a:lnTo>
                  <a:lnTo>
                    <a:pt x="35433" y="0"/>
                  </a:lnTo>
                  <a:cubicBezTo>
                    <a:pt x="35052" y="2162"/>
                    <a:pt x="34319" y="4477"/>
                    <a:pt x="33242" y="6953"/>
                  </a:cubicBezTo>
                  <a:cubicBezTo>
                    <a:pt x="32166" y="9430"/>
                    <a:pt x="30480" y="11716"/>
                    <a:pt x="28194" y="13811"/>
                  </a:cubicBezTo>
                  <a:cubicBezTo>
                    <a:pt x="25908" y="15907"/>
                    <a:pt x="22831" y="17650"/>
                    <a:pt x="18955" y="19050"/>
                  </a:cubicBezTo>
                  <a:cubicBezTo>
                    <a:pt x="15078" y="20450"/>
                    <a:pt x="10096" y="21146"/>
                    <a:pt x="4000" y="21146"/>
                  </a:cubicBezTo>
                  <a:lnTo>
                    <a:pt x="0" y="21146"/>
                  </a:lnTo>
                  <a:lnTo>
                    <a:pt x="0" y="41339"/>
                  </a:lnTo>
                  <a:lnTo>
                    <a:pt x="25908" y="41339"/>
                  </a:lnTo>
                  <a:lnTo>
                    <a:pt x="25908" y="134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4FE7F-67C5-C23B-44E3-DFF1EA7670DB}"/>
              </a:ext>
            </a:extLst>
          </p:cNvPr>
          <p:cNvGrpSpPr/>
          <p:nvPr/>
        </p:nvGrpSpPr>
        <p:grpSpPr>
          <a:xfrm>
            <a:off x="6153890" y="3952048"/>
            <a:ext cx="2197769" cy="2176952"/>
            <a:chOff x="6153890" y="3952048"/>
            <a:chExt cx="2197769" cy="21769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6D0953-9BF0-7441-8437-449D3A14EE88}"/>
                </a:ext>
              </a:extLst>
            </p:cNvPr>
            <p:cNvGrpSpPr/>
            <p:nvPr/>
          </p:nvGrpSpPr>
          <p:grpSpPr>
            <a:xfrm>
              <a:off x="6153890" y="3952048"/>
              <a:ext cx="2197769" cy="2176952"/>
              <a:chOff x="6153890" y="3952048"/>
              <a:chExt cx="2197769" cy="217695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4CB3555-F8EB-7139-6705-802B8D685103}"/>
                  </a:ext>
                </a:extLst>
              </p:cNvPr>
              <p:cNvSpPr/>
              <p:nvPr/>
            </p:nvSpPr>
            <p:spPr>
              <a:xfrm flipV="1">
                <a:off x="6156157" y="3952048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8DD0C7-69C0-F350-4552-B0759C2414C4}"/>
                  </a:ext>
                </a:extLst>
              </p:cNvPr>
              <p:cNvSpPr/>
              <p:nvPr/>
            </p:nvSpPr>
            <p:spPr>
              <a:xfrm flipV="1">
                <a:off x="6153890" y="4604133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517934-58A1-2C92-9144-BA9AB0F80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8882" y="5739128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20">
              <a:extLst>
                <a:ext uri="{FF2B5EF4-FFF2-40B4-BE49-F238E27FC236}">
                  <a16:creationId xmlns:a16="http://schemas.microsoft.com/office/drawing/2014/main" id="{7379F6BF-6258-7FF7-B43B-6C16CA3AF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2476" y="5800295"/>
              <a:ext cx="91811" cy="136954"/>
            </a:xfrm>
            <a:custGeom>
              <a:avLst/>
              <a:gdLst>
                <a:gd name="connsiteX0" fmla="*/ 451742 w 579653"/>
                <a:gd name="connsiteY0" fmla="*/ 397393 h 863698"/>
                <a:gd name="connsiteX1" fmla="*/ 509616 w 579653"/>
                <a:gd name="connsiteY1" fmla="*/ 354006 h 863698"/>
                <a:gd name="connsiteX2" fmla="*/ 553583 w 579653"/>
                <a:gd name="connsiteY2" fmla="*/ 229048 h 863698"/>
                <a:gd name="connsiteX3" fmla="*/ 479927 w 579653"/>
                <a:gd name="connsiteY3" fmla="*/ 62170 h 863698"/>
                <a:gd name="connsiteX4" fmla="*/ 286045 w 579653"/>
                <a:gd name="connsiteY4" fmla="*/ 0 h 863698"/>
                <a:gd name="connsiteX5" fmla="*/ 176803 w 579653"/>
                <a:gd name="connsiteY5" fmla="*/ 15602 h 863698"/>
                <a:gd name="connsiteX6" fmla="*/ 99965 w 579653"/>
                <a:gd name="connsiteY6" fmla="*/ 60722 h 863698"/>
                <a:gd name="connsiteX7" fmla="*/ 36376 w 579653"/>
                <a:gd name="connsiteY7" fmla="*/ 151524 h 863698"/>
                <a:gd name="connsiteX8" fmla="*/ 15021 w 579653"/>
                <a:gd name="connsiteY8" fmla="*/ 270110 h 863698"/>
                <a:gd name="connsiteX9" fmla="*/ 168897 w 579653"/>
                <a:gd name="connsiteY9" fmla="*/ 270110 h 863698"/>
                <a:gd name="connsiteX10" fmla="*/ 195101 w 579653"/>
                <a:gd name="connsiteY10" fmla="*/ 171193 h 863698"/>
                <a:gd name="connsiteX11" fmla="*/ 280826 w 579653"/>
                <a:gd name="connsiteY11" fmla="*/ 134188 h 863698"/>
                <a:gd name="connsiteX12" fmla="*/ 359597 w 579653"/>
                <a:gd name="connsiteY12" fmla="*/ 164287 h 863698"/>
                <a:gd name="connsiteX13" fmla="*/ 387515 w 579653"/>
                <a:gd name="connsiteY13" fmla="*/ 242392 h 863698"/>
                <a:gd name="connsiteX14" fmla="*/ 332746 w 579653"/>
                <a:gd name="connsiteY14" fmla="*/ 340719 h 863698"/>
                <a:gd name="connsiteX15" fmla="*/ 220904 w 579653"/>
                <a:gd name="connsiteY15" fmla="*/ 356330 h 863698"/>
                <a:gd name="connsiteX16" fmla="*/ 220904 w 579653"/>
                <a:gd name="connsiteY16" fmla="*/ 474355 h 863698"/>
                <a:gd name="connsiteX17" fmla="*/ 340890 w 579653"/>
                <a:gd name="connsiteY17" fmla="*/ 490004 h 863698"/>
                <a:gd name="connsiteX18" fmla="*/ 407794 w 579653"/>
                <a:gd name="connsiteY18" fmla="*/ 600475 h 863698"/>
                <a:gd name="connsiteX19" fmla="*/ 371742 w 579653"/>
                <a:gd name="connsiteY19" fmla="*/ 696192 h 863698"/>
                <a:gd name="connsiteX20" fmla="*/ 287188 w 579653"/>
                <a:gd name="connsiteY20" fmla="*/ 729482 h 863698"/>
                <a:gd name="connsiteX21" fmla="*/ 178118 w 579653"/>
                <a:gd name="connsiteY21" fmla="*/ 668760 h 863698"/>
                <a:gd name="connsiteX22" fmla="*/ 161963 w 579653"/>
                <a:gd name="connsiteY22" fmla="*/ 585454 h 863698"/>
                <a:gd name="connsiteX23" fmla="*/ 0 w 579653"/>
                <a:gd name="connsiteY23" fmla="*/ 585454 h 863698"/>
                <a:gd name="connsiteX24" fmla="*/ 40434 w 579653"/>
                <a:gd name="connsiteY24" fmla="*/ 747398 h 863698"/>
                <a:gd name="connsiteX25" fmla="*/ 287798 w 579653"/>
                <a:gd name="connsiteY25" fmla="*/ 863699 h 863698"/>
                <a:gd name="connsiteX26" fmla="*/ 505997 w 579653"/>
                <a:gd name="connsiteY26" fmla="*/ 782965 h 863698"/>
                <a:gd name="connsiteX27" fmla="*/ 579653 w 579653"/>
                <a:gd name="connsiteY27" fmla="*/ 595817 h 863698"/>
                <a:gd name="connsiteX28" fmla="*/ 516579 w 579653"/>
                <a:gd name="connsiteY28" fmla="*/ 436178 h 863698"/>
                <a:gd name="connsiteX29" fmla="*/ 451742 w 579653"/>
                <a:gd name="connsiteY29" fmla="*/ 397393 h 86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9653" h="863698">
                  <a:moveTo>
                    <a:pt x="451742" y="397393"/>
                  </a:moveTo>
                  <a:cubicBezTo>
                    <a:pt x="471830" y="389706"/>
                    <a:pt x="491090" y="375209"/>
                    <a:pt x="509616" y="354006"/>
                  </a:cubicBezTo>
                  <a:cubicBezTo>
                    <a:pt x="538915" y="320088"/>
                    <a:pt x="553583" y="278435"/>
                    <a:pt x="553583" y="229048"/>
                  </a:cubicBezTo>
                  <a:cubicBezTo>
                    <a:pt x="553583" y="159258"/>
                    <a:pt x="529047" y="103642"/>
                    <a:pt x="479927" y="62170"/>
                  </a:cubicBezTo>
                  <a:cubicBezTo>
                    <a:pt x="430806" y="20698"/>
                    <a:pt x="366170" y="0"/>
                    <a:pt x="286045" y="0"/>
                  </a:cubicBezTo>
                  <a:cubicBezTo>
                    <a:pt x="242907" y="0"/>
                    <a:pt x="206512" y="5182"/>
                    <a:pt x="176803" y="15602"/>
                  </a:cubicBezTo>
                  <a:cubicBezTo>
                    <a:pt x="147171" y="26022"/>
                    <a:pt x="121549" y="41053"/>
                    <a:pt x="99965" y="60722"/>
                  </a:cubicBezTo>
                  <a:cubicBezTo>
                    <a:pt x="71095" y="88487"/>
                    <a:pt x="49892" y="118758"/>
                    <a:pt x="36376" y="151524"/>
                  </a:cubicBezTo>
                  <a:cubicBezTo>
                    <a:pt x="23670" y="188957"/>
                    <a:pt x="16574" y="228476"/>
                    <a:pt x="15021" y="270110"/>
                  </a:cubicBezTo>
                  <a:lnTo>
                    <a:pt x="168897" y="270110"/>
                  </a:lnTo>
                  <a:cubicBezTo>
                    <a:pt x="168116" y="228876"/>
                    <a:pt x="176851" y="195872"/>
                    <a:pt x="195101" y="171193"/>
                  </a:cubicBezTo>
                  <a:cubicBezTo>
                    <a:pt x="213351" y="146523"/>
                    <a:pt x="241954" y="134188"/>
                    <a:pt x="280826" y="134188"/>
                  </a:cubicBezTo>
                  <a:cubicBezTo>
                    <a:pt x="314649" y="134188"/>
                    <a:pt x="340881" y="144218"/>
                    <a:pt x="359597" y="164287"/>
                  </a:cubicBezTo>
                  <a:cubicBezTo>
                    <a:pt x="378181" y="184318"/>
                    <a:pt x="387515" y="210341"/>
                    <a:pt x="387515" y="242392"/>
                  </a:cubicBezTo>
                  <a:cubicBezTo>
                    <a:pt x="387515" y="291741"/>
                    <a:pt x="369294" y="324517"/>
                    <a:pt x="332746" y="340719"/>
                  </a:cubicBezTo>
                  <a:cubicBezTo>
                    <a:pt x="311591" y="350368"/>
                    <a:pt x="274358" y="355568"/>
                    <a:pt x="220904" y="356330"/>
                  </a:cubicBezTo>
                  <a:lnTo>
                    <a:pt x="220904" y="474355"/>
                  </a:lnTo>
                  <a:cubicBezTo>
                    <a:pt x="275492" y="474355"/>
                    <a:pt x="315506" y="479555"/>
                    <a:pt x="340890" y="490004"/>
                  </a:cubicBezTo>
                  <a:cubicBezTo>
                    <a:pt x="385477" y="508502"/>
                    <a:pt x="407794" y="545354"/>
                    <a:pt x="407794" y="600475"/>
                  </a:cubicBezTo>
                  <a:cubicBezTo>
                    <a:pt x="407794" y="642128"/>
                    <a:pt x="395735" y="674056"/>
                    <a:pt x="371742" y="696192"/>
                  </a:cubicBezTo>
                  <a:cubicBezTo>
                    <a:pt x="347691" y="718376"/>
                    <a:pt x="319459" y="729482"/>
                    <a:pt x="287188" y="729482"/>
                  </a:cubicBezTo>
                  <a:cubicBezTo>
                    <a:pt x="234439" y="729482"/>
                    <a:pt x="198101" y="709212"/>
                    <a:pt x="178118" y="668760"/>
                  </a:cubicBezTo>
                  <a:cubicBezTo>
                    <a:pt x="167383" y="646757"/>
                    <a:pt x="161963" y="619011"/>
                    <a:pt x="161963" y="585454"/>
                  </a:cubicBezTo>
                  <a:lnTo>
                    <a:pt x="0" y="585454"/>
                  </a:lnTo>
                  <a:cubicBezTo>
                    <a:pt x="2686" y="652186"/>
                    <a:pt x="16231" y="706146"/>
                    <a:pt x="40434" y="747398"/>
                  </a:cubicBezTo>
                  <a:cubicBezTo>
                    <a:pt x="86687" y="824932"/>
                    <a:pt x="169088" y="863699"/>
                    <a:pt x="287798" y="863699"/>
                  </a:cubicBezTo>
                  <a:cubicBezTo>
                    <a:pt x="384105" y="863699"/>
                    <a:pt x="456838" y="836752"/>
                    <a:pt x="505997" y="782965"/>
                  </a:cubicBezTo>
                  <a:cubicBezTo>
                    <a:pt x="555079" y="729177"/>
                    <a:pt x="579653" y="666807"/>
                    <a:pt x="579653" y="595817"/>
                  </a:cubicBezTo>
                  <a:cubicBezTo>
                    <a:pt x="579653" y="528380"/>
                    <a:pt x="558584" y="475126"/>
                    <a:pt x="516579" y="436178"/>
                  </a:cubicBezTo>
                  <a:cubicBezTo>
                    <a:pt x="488375" y="410328"/>
                    <a:pt x="466811" y="397393"/>
                    <a:pt x="451742" y="3973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BF3C23-8D1B-250E-AE36-7C1C0E911134}"/>
              </a:ext>
            </a:extLst>
          </p:cNvPr>
          <p:cNvGrpSpPr/>
          <p:nvPr/>
        </p:nvGrpSpPr>
        <p:grpSpPr>
          <a:xfrm>
            <a:off x="3854223" y="3952048"/>
            <a:ext cx="2197769" cy="2176952"/>
            <a:chOff x="3854223" y="3952048"/>
            <a:chExt cx="2197769" cy="21769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ED1AAE-0FB8-7D15-6EC0-9C23D2CDD5EA}"/>
                </a:ext>
              </a:extLst>
            </p:cNvPr>
            <p:cNvGrpSpPr/>
            <p:nvPr/>
          </p:nvGrpSpPr>
          <p:grpSpPr>
            <a:xfrm>
              <a:off x="3854223" y="3952048"/>
              <a:ext cx="2197769" cy="2176952"/>
              <a:chOff x="3854223" y="3952048"/>
              <a:chExt cx="2197769" cy="217695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56FAC0D-6106-2362-B4D3-4926811F36EB}"/>
                  </a:ext>
                </a:extLst>
              </p:cNvPr>
              <p:cNvSpPr/>
              <p:nvPr/>
            </p:nvSpPr>
            <p:spPr>
              <a:xfrm flipH="1" flipV="1">
                <a:off x="3855712" y="3952048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3CEE73B-44E4-E029-0C17-E5771E7D00D4}"/>
                  </a:ext>
                </a:extLst>
              </p:cNvPr>
              <p:cNvSpPr/>
              <p:nvPr/>
            </p:nvSpPr>
            <p:spPr>
              <a:xfrm flipH="1" flipV="1">
                <a:off x="3854223" y="4604133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DB95EA-5DDC-4A33-E895-41600ABCC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2407" y="4789830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25">
              <a:extLst>
                <a:ext uri="{FF2B5EF4-FFF2-40B4-BE49-F238E27FC236}">
                  <a16:creationId xmlns:a16="http://schemas.microsoft.com/office/drawing/2014/main" id="{284E03C9-9089-B497-BEF4-B57FD9272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3634" y="4850997"/>
              <a:ext cx="96545" cy="136954"/>
            </a:xfrm>
            <a:custGeom>
              <a:avLst/>
              <a:gdLst>
                <a:gd name="connsiteX0" fmla="*/ 332013 w 588244"/>
                <a:gd name="connsiteY0" fmla="*/ 833514 h 833513"/>
                <a:gd name="connsiteX1" fmla="*/ 493376 w 588244"/>
                <a:gd name="connsiteY1" fmla="*/ 833514 h 833513"/>
                <a:gd name="connsiteX2" fmla="*/ 493376 w 588244"/>
                <a:gd name="connsiteY2" fmla="*/ 653034 h 833513"/>
                <a:gd name="connsiteX3" fmla="*/ 588245 w 588244"/>
                <a:gd name="connsiteY3" fmla="*/ 653034 h 833513"/>
                <a:gd name="connsiteX4" fmla="*/ 588245 w 588244"/>
                <a:gd name="connsiteY4" fmla="*/ 524123 h 833513"/>
                <a:gd name="connsiteX5" fmla="*/ 493376 w 588244"/>
                <a:gd name="connsiteY5" fmla="*/ 524123 h 833513"/>
                <a:gd name="connsiteX6" fmla="*/ 493376 w 588244"/>
                <a:gd name="connsiteY6" fmla="*/ 0 h 833513"/>
                <a:gd name="connsiteX7" fmla="*/ 308315 w 588244"/>
                <a:gd name="connsiteY7" fmla="*/ 0 h 833513"/>
                <a:gd name="connsiteX8" fmla="*/ 0 w 588244"/>
                <a:gd name="connsiteY8" fmla="*/ 509092 h 833513"/>
                <a:gd name="connsiteX9" fmla="*/ 0 w 588244"/>
                <a:gd name="connsiteY9" fmla="*/ 653120 h 833513"/>
                <a:gd name="connsiteX10" fmla="*/ 332003 w 588244"/>
                <a:gd name="connsiteY10" fmla="*/ 653120 h 833513"/>
                <a:gd name="connsiteX11" fmla="*/ 332003 w 588244"/>
                <a:gd name="connsiteY11" fmla="*/ 833514 h 833513"/>
                <a:gd name="connsiteX12" fmla="*/ 122672 w 588244"/>
                <a:gd name="connsiteY12" fmla="*/ 524113 h 833513"/>
                <a:gd name="connsiteX13" fmla="*/ 332013 w 588244"/>
                <a:gd name="connsiteY13" fmla="*/ 162830 h 833513"/>
                <a:gd name="connsiteX14" fmla="*/ 332013 w 588244"/>
                <a:gd name="connsiteY14" fmla="*/ 524113 h 833513"/>
                <a:gd name="connsiteX15" fmla="*/ 122672 w 588244"/>
                <a:gd name="connsiteY15" fmla="*/ 524113 h 83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8244" h="833513">
                  <a:moveTo>
                    <a:pt x="332013" y="833514"/>
                  </a:moveTo>
                  <a:lnTo>
                    <a:pt x="493376" y="833514"/>
                  </a:lnTo>
                  <a:lnTo>
                    <a:pt x="493376" y="653034"/>
                  </a:lnTo>
                  <a:lnTo>
                    <a:pt x="588245" y="653034"/>
                  </a:lnTo>
                  <a:lnTo>
                    <a:pt x="588245" y="524123"/>
                  </a:lnTo>
                  <a:lnTo>
                    <a:pt x="493376" y="524123"/>
                  </a:lnTo>
                  <a:lnTo>
                    <a:pt x="493376" y="0"/>
                  </a:lnTo>
                  <a:lnTo>
                    <a:pt x="308315" y="0"/>
                  </a:lnTo>
                  <a:lnTo>
                    <a:pt x="0" y="509092"/>
                  </a:lnTo>
                  <a:lnTo>
                    <a:pt x="0" y="653120"/>
                  </a:lnTo>
                  <a:lnTo>
                    <a:pt x="332003" y="653120"/>
                  </a:lnTo>
                  <a:lnTo>
                    <a:pt x="332003" y="833514"/>
                  </a:lnTo>
                  <a:close/>
                  <a:moveTo>
                    <a:pt x="122672" y="524113"/>
                  </a:moveTo>
                  <a:lnTo>
                    <a:pt x="332013" y="162830"/>
                  </a:lnTo>
                  <a:lnTo>
                    <a:pt x="332013" y="524113"/>
                  </a:lnTo>
                  <a:lnTo>
                    <a:pt x="122672" y="52411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81577-84CF-835C-E0F2-38A82BFEF382}"/>
              </a:ext>
            </a:extLst>
          </p:cNvPr>
          <p:cNvGrpSpPr/>
          <p:nvPr/>
        </p:nvGrpSpPr>
        <p:grpSpPr>
          <a:xfrm>
            <a:off x="3396000" y="2177057"/>
            <a:ext cx="1877515" cy="2513745"/>
            <a:chOff x="3396000" y="2177057"/>
            <a:chExt cx="1877515" cy="25137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690D5E-8F5E-185E-5DAA-3F4EFB1B1B6B}"/>
                </a:ext>
              </a:extLst>
            </p:cNvPr>
            <p:cNvGrpSpPr/>
            <p:nvPr/>
          </p:nvGrpSpPr>
          <p:grpSpPr>
            <a:xfrm>
              <a:off x="3396000" y="2177057"/>
              <a:ext cx="1877515" cy="2513745"/>
              <a:chOff x="3396000" y="2177057"/>
              <a:chExt cx="1877515" cy="251374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D88207-51A4-9911-1832-53A9C7860DFF}"/>
                  </a:ext>
                </a:extLst>
              </p:cNvPr>
              <p:cNvSpPr/>
              <p:nvPr/>
            </p:nvSpPr>
            <p:spPr>
              <a:xfrm flipH="1">
                <a:off x="3396136" y="2177152"/>
                <a:ext cx="1877379" cy="2513650"/>
              </a:xfrm>
              <a:custGeom>
                <a:avLst/>
                <a:gdLst>
                  <a:gd name="connsiteX0" fmla="*/ 78665 w 1868167"/>
                  <a:gd name="connsiteY0" fmla="*/ 790970 h 2498499"/>
                  <a:gd name="connsiteX1" fmla="*/ 89968 w 1868167"/>
                  <a:gd name="connsiteY1" fmla="*/ 783659 h 2498499"/>
                  <a:gd name="connsiteX2" fmla="*/ 282995 w 1868167"/>
                  <a:gd name="connsiteY2" fmla="*/ 671247 h 2498499"/>
                  <a:gd name="connsiteX3" fmla="*/ 681823 w 1868167"/>
                  <a:gd name="connsiteY3" fmla="*/ 439849 h 2498499"/>
                  <a:gd name="connsiteX4" fmla="*/ 860938 w 1868167"/>
                  <a:gd name="connsiteY4" fmla="*/ 335888 h 2498499"/>
                  <a:gd name="connsiteX5" fmla="*/ 1044066 w 1868167"/>
                  <a:gd name="connsiteY5" fmla="*/ 229646 h 2498499"/>
                  <a:gd name="connsiteX6" fmla="*/ 1392999 w 1868167"/>
                  <a:gd name="connsiteY6" fmla="*/ 25948 h 2498499"/>
                  <a:gd name="connsiteX7" fmla="*/ 1488241 w 1868167"/>
                  <a:gd name="connsiteY7" fmla="*/ 729 h 2498499"/>
                  <a:gd name="connsiteX8" fmla="*/ 1653712 w 1868167"/>
                  <a:gd name="connsiteY8" fmla="*/ 212676 h 2498499"/>
                  <a:gd name="connsiteX9" fmla="*/ 1755509 w 1868167"/>
                  <a:gd name="connsiteY9" fmla="*/ 498134 h 2498499"/>
                  <a:gd name="connsiteX10" fmla="*/ 1865935 w 1868167"/>
                  <a:gd name="connsiteY10" fmla="*/ 1163890 h 2498499"/>
                  <a:gd name="connsiteX11" fmla="*/ 1786677 w 1868167"/>
                  <a:gd name="connsiteY11" fmla="*/ 1937363 h 2498499"/>
                  <a:gd name="connsiteX12" fmla="*/ 1698658 w 1868167"/>
                  <a:gd name="connsiteY12" fmla="*/ 2223961 h 2498499"/>
                  <a:gd name="connsiteX13" fmla="*/ 1653712 w 1868167"/>
                  <a:gd name="connsiteY13" fmla="*/ 2338453 h 2498499"/>
                  <a:gd name="connsiteX14" fmla="*/ 1598867 w 1868167"/>
                  <a:gd name="connsiteY14" fmla="*/ 2450865 h 2498499"/>
                  <a:gd name="connsiteX15" fmla="*/ 1532519 w 1868167"/>
                  <a:gd name="connsiteY15" fmla="*/ 2493858 h 2498499"/>
                  <a:gd name="connsiteX16" fmla="*/ 1365577 w 1868167"/>
                  <a:gd name="connsiteY16" fmla="*/ 2442682 h 2498499"/>
                  <a:gd name="connsiteX17" fmla="*/ 1166597 w 1868167"/>
                  <a:gd name="connsiteY17" fmla="*/ 2326648 h 2498499"/>
                  <a:gd name="connsiteX18" fmla="*/ 768638 w 1868167"/>
                  <a:gd name="connsiteY18" fmla="*/ 2094579 h 2498499"/>
                  <a:gd name="connsiteX19" fmla="*/ 633332 w 1868167"/>
                  <a:gd name="connsiteY19" fmla="*/ 2015703 h 2498499"/>
                  <a:gd name="connsiteX20" fmla="*/ 259519 w 1868167"/>
                  <a:gd name="connsiteY20" fmla="*/ 1797719 h 2498499"/>
                  <a:gd name="connsiteX21" fmla="*/ 88162 w 1868167"/>
                  <a:gd name="connsiteY21" fmla="*/ 1698385 h 2498499"/>
                  <a:gd name="connsiteX22" fmla="*/ 143 w 1868167"/>
                  <a:gd name="connsiteY22" fmla="*/ 1568199 h 2498499"/>
                  <a:gd name="connsiteX23" fmla="*/ 18937 w 1868167"/>
                  <a:gd name="connsiteY23" fmla="*/ 1473359 h 2498499"/>
                  <a:gd name="connsiteX24" fmla="*/ 50841 w 1868167"/>
                  <a:gd name="connsiteY24" fmla="*/ 1191188 h 2498499"/>
                  <a:gd name="connsiteX25" fmla="*/ 32047 w 1868167"/>
                  <a:gd name="connsiteY25" fmla="*/ 1058185 h 2498499"/>
                  <a:gd name="connsiteX26" fmla="*/ 3822 w 1868167"/>
                  <a:gd name="connsiteY26" fmla="*/ 916998 h 2498499"/>
                  <a:gd name="connsiteX27" fmla="*/ 78665 w 1868167"/>
                  <a:gd name="connsiteY27" fmla="*/ 790970 h 249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8167" h="2498499">
                    <a:moveTo>
                      <a:pt x="78665" y="790970"/>
                    </a:moveTo>
                    <a:cubicBezTo>
                      <a:pt x="82343" y="788421"/>
                      <a:pt x="86156" y="786007"/>
                      <a:pt x="89968" y="783659"/>
                    </a:cubicBezTo>
                    <a:cubicBezTo>
                      <a:pt x="153708" y="745227"/>
                      <a:pt x="218586" y="708606"/>
                      <a:pt x="282995" y="671247"/>
                    </a:cubicBezTo>
                    <a:cubicBezTo>
                      <a:pt x="415960" y="594114"/>
                      <a:pt x="548858" y="516982"/>
                      <a:pt x="681823" y="439849"/>
                    </a:cubicBezTo>
                    <a:cubicBezTo>
                      <a:pt x="735665" y="399337"/>
                      <a:pt x="802682" y="369759"/>
                      <a:pt x="860938" y="335888"/>
                    </a:cubicBezTo>
                    <a:cubicBezTo>
                      <a:pt x="922003" y="300474"/>
                      <a:pt x="983001" y="265060"/>
                      <a:pt x="1044066" y="229646"/>
                    </a:cubicBezTo>
                    <a:cubicBezTo>
                      <a:pt x="1160511" y="162104"/>
                      <a:pt x="1276019" y="92349"/>
                      <a:pt x="1392999" y="25948"/>
                    </a:cubicBezTo>
                    <a:cubicBezTo>
                      <a:pt x="1422093" y="9449"/>
                      <a:pt x="1455067" y="-3228"/>
                      <a:pt x="1488241" y="729"/>
                    </a:cubicBezTo>
                    <a:cubicBezTo>
                      <a:pt x="1585959" y="12400"/>
                      <a:pt x="1621340" y="135544"/>
                      <a:pt x="1653712" y="212676"/>
                    </a:cubicBezTo>
                    <a:cubicBezTo>
                      <a:pt x="1692839" y="305839"/>
                      <a:pt x="1726816" y="401215"/>
                      <a:pt x="1755509" y="498134"/>
                    </a:cubicBezTo>
                    <a:cubicBezTo>
                      <a:pt x="1819450" y="714374"/>
                      <a:pt x="1856771" y="938461"/>
                      <a:pt x="1865935" y="1163890"/>
                    </a:cubicBezTo>
                    <a:cubicBezTo>
                      <a:pt x="1876502" y="1423793"/>
                      <a:pt x="1849481" y="1684971"/>
                      <a:pt x="1786677" y="1937363"/>
                    </a:cubicBezTo>
                    <a:cubicBezTo>
                      <a:pt x="1762532" y="2034416"/>
                      <a:pt x="1733103" y="2130127"/>
                      <a:pt x="1698658" y="2223961"/>
                    </a:cubicBezTo>
                    <a:cubicBezTo>
                      <a:pt x="1684546" y="2262460"/>
                      <a:pt x="1669564" y="2300624"/>
                      <a:pt x="1653712" y="2338453"/>
                    </a:cubicBezTo>
                    <a:cubicBezTo>
                      <a:pt x="1638262" y="2375342"/>
                      <a:pt x="1624952" y="2420347"/>
                      <a:pt x="1598867" y="2450865"/>
                    </a:cubicBezTo>
                    <a:cubicBezTo>
                      <a:pt x="1581478" y="2471188"/>
                      <a:pt x="1558269" y="2486614"/>
                      <a:pt x="1532519" y="2493858"/>
                    </a:cubicBezTo>
                    <a:cubicBezTo>
                      <a:pt x="1467976" y="2511967"/>
                      <a:pt x="1418147" y="2473334"/>
                      <a:pt x="1365577" y="2442682"/>
                    </a:cubicBezTo>
                    <a:cubicBezTo>
                      <a:pt x="1299228" y="2403981"/>
                      <a:pt x="1232946" y="2365348"/>
                      <a:pt x="1166597" y="2326648"/>
                    </a:cubicBezTo>
                    <a:cubicBezTo>
                      <a:pt x="1033967" y="2249314"/>
                      <a:pt x="901336" y="2171913"/>
                      <a:pt x="768638" y="2094579"/>
                    </a:cubicBezTo>
                    <a:cubicBezTo>
                      <a:pt x="723559" y="2068287"/>
                      <a:pt x="678412" y="2041995"/>
                      <a:pt x="633332" y="2015703"/>
                    </a:cubicBezTo>
                    <a:cubicBezTo>
                      <a:pt x="508728" y="1943064"/>
                      <a:pt x="384123" y="1870358"/>
                      <a:pt x="259519" y="1797719"/>
                    </a:cubicBezTo>
                    <a:cubicBezTo>
                      <a:pt x="202667" y="1764585"/>
                      <a:pt x="143676" y="1733665"/>
                      <a:pt x="88162" y="1698385"/>
                    </a:cubicBezTo>
                    <a:cubicBezTo>
                      <a:pt x="42949" y="1669746"/>
                      <a:pt x="2752" y="1624137"/>
                      <a:pt x="143" y="1568199"/>
                    </a:cubicBezTo>
                    <a:cubicBezTo>
                      <a:pt x="-1395" y="1535870"/>
                      <a:pt x="9774" y="1504414"/>
                      <a:pt x="18937" y="1473359"/>
                    </a:cubicBezTo>
                    <a:cubicBezTo>
                      <a:pt x="45892" y="1382142"/>
                      <a:pt x="56593" y="1286162"/>
                      <a:pt x="50841" y="1191188"/>
                    </a:cubicBezTo>
                    <a:cubicBezTo>
                      <a:pt x="48166" y="1146652"/>
                      <a:pt x="42280" y="1101647"/>
                      <a:pt x="32047" y="1058185"/>
                    </a:cubicBezTo>
                    <a:cubicBezTo>
                      <a:pt x="21011" y="1011368"/>
                      <a:pt x="1615" y="966028"/>
                      <a:pt x="3822" y="916998"/>
                    </a:cubicBezTo>
                    <a:cubicBezTo>
                      <a:pt x="6296" y="863207"/>
                      <a:pt x="36260" y="820213"/>
                      <a:pt x="78665" y="79097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1F3457-81C8-40A9-FC37-7436910D9DB0}"/>
                  </a:ext>
                </a:extLst>
              </p:cNvPr>
              <p:cNvSpPr/>
              <p:nvPr/>
            </p:nvSpPr>
            <p:spPr>
              <a:xfrm flipH="1">
                <a:off x="3396000" y="2177057"/>
                <a:ext cx="699318" cy="2513626"/>
              </a:xfrm>
              <a:custGeom>
                <a:avLst/>
                <a:gdLst>
                  <a:gd name="connsiteX0" fmla="*/ 0 w 695886"/>
                  <a:gd name="connsiteY0" fmla="*/ 154553 h 2498476"/>
                  <a:gd name="connsiteX1" fmla="*/ 235030 w 695886"/>
                  <a:gd name="connsiteY1" fmla="*/ 18464 h 2498476"/>
                  <a:gd name="connsiteX2" fmla="*/ 301579 w 695886"/>
                  <a:gd name="connsiteY2" fmla="*/ 19 h 2498476"/>
                  <a:gd name="connsiteX3" fmla="*/ 430531 w 695886"/>
                  <a:gd name="connsiteY3" fmla="*/ 95194 h 2498476"/>
                  <a:gd name="connsiteX4" fmla="*/ 695859 w 695886"/>
                  <a:gd name="connsiteY4" fmla="*/ 1263921 h 2498476"/>
                  <a:gd name="connsiteX5" fmla="*/ 457486 w 695886"/>
                  <a:gd name="connsiteY5" fmla="*/ 2398174 h 2498476"/>
                  <a:gd name="connsiteX6" fmla="*/ 353882 w 695886"/>
                  <a:gd name="connsiteY6" fmla="*/ 2495562 h 2498476"/>
                  <a:gd name="connsiteX7" fmla="*/ 255764 w 695886"/>
                  <a:gd name="connsiteY7" fmla="*/ 2478996 h 2498476"/>
                  <a:gd name="connsiteX8" fmla="*/ 3478 w 695886"/>
                  <a:gd name="connsiteY8" fmla="*/ 2332041 h 2498476"/>
                  <a:gd name="connsiteX9" fmla="*/ 61734 w 695886"/>
                  <a:gd name="connsiteY9" fmla="*/ 2182538 h 2498476"/>
                  <a:gd name="connsiteX10" fmla="*/ 147546 w 695886"/>
                  <a:gd name="connsiteY10" fmla="*/ 2014187 h 2498476"/>
                  <a:gd name="connsiteX11" fmla="*/ 322848 w 695886"/>
                  <a:gd name="connsiteY11" fmla="*/ 1809752 h 2498476"/>
                  <a:gd name="connsiteX12" fmla="*/ 570118 w 695886"/>
                  <a:gd name="connsiteY12" fmla="*/ 1431333 h 2498476"/>
                  <a:gd name="connsiteX13" fmla="*/ 510926 w 695886"/>
                  <a:gd name="connsiteY13" fmla="*/ 870075 h 2498476"/>
                  <a:gd name="connsiteX14" fmla="*/ 382843 w 695886"/>
                  <a:gd name="connsiteY14" fmla="*/ 734724 h 2498476"/>
                  <a:gd name="connsiteX15" fmla="*/ 0 w 695886"/>
                  <a:gd name="connsiteY15" fmla="*/ 154553 h 24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886" h="2498476">
                    <a:moveTo>
                      <a:pt x="0" y="154553"/>
                    </a:moveTo>
                    <a:cubicBezTo>
                      <a:pt x="57386" y="119206"/>
                      <a:pt x="142329" y="68298"/>
                      <a:pt x="235030" y="18464"/>
                    </a:cubicBezTo>
                    <a:cubicBezTo>
                      <a:pt x="250146" y="10348"/>
                      <a:pt x="272418" y="-517"/>
                      <a:pt x="301579" y="19"/>
                    </a:cubicBezTo>
                    <a:cubicBezTo>
                      <a:pt x="354484" y="958"/>
                      <a:pt x="404045" y="38384"/>
                      <a:pt x="430531" y="95194"/>
                    </a:cubicBezTo>
                    <a:cubicBezTo>
                      <a:pt x="533532" y="312909"/>
                      <a:pt x="693452" y="724597"/>
                      <a:pt x="695859" y="1263921"/>
                    </a:cubicBezTo>
                    <a:cubicBezTo>
                      <a:pt x="698134" y="1781314"/>
                      <a:pt x="554333" y="2180459"/>
                      <a:pt x="457486" y="2398174"/>
                    </a:cubicBezTo>
                    <a:cubicBezTo>
                      <a:pt x="456215" y="2402131"/>
                      <a:pt x="429461" y="2479197"/>
                      <a:pt x="353882" y="2495562"/>
                    </a:cubicBezTo>
                    <a:cubicBezTo>
                      <a:pt x="305325" y="2506093"/>
                      <a:pt x="266331" y="2485166"/>
                      <a:pt x="255764" y="2478996"/>
                    </a:cubicBezTo>
                    <a:cubicBezTo>
                      <a:pt x="171691" y="2430033"/>
                      <a:pt x="87551" y="2381071"/>
                      <a:pt x="3478" y="2332041"/>
                    </a:cubicBezTo>
                    <a:cubicBezTo>
                      <a:pt x="16387" y="2294011"/>
                      <a:pt x="35315" y="2242366"/>
                      <a:pt x="61734" y="2182538"/>
                    </a:cubicBezTo>
                    <a:cubicBezTo>
                      <a:pt x="87885" y="2123515"/>
                      <a:pt x="110225" y="2072942"/>
                      <a:pt x="147546" y="2014187"/>
                    </a:cubicBezTo>
                    <a:cubicBezTo>
                      <a:pt x="170152" y="1978572"/>
                      <a:pt x="226001" y="1892050"/>
                      <a:pt x="322848" y="1809752"/>
                    </a:cubicBezTo>
                    <a:cubicBezTo>
                      <a:pt x="453473" y="1698748"/>
                      <a:pt x="544903" y="1607464"/>
                      <a:pt x="570118" y="1431333"/>
                    </a:cubicBezTo>
                    <a:cubicBezTo>
                      <a:pt x="594798" y="1258958"/>
                      <a:pt x="606971" y="1024139"/>
                      <a:pt x="510926" y="870075"/>
                    </a:cubicBezTo>
                    <a:cubicBezTo>
                      <a:pt x="473069" y="809308"/>
                      <a:pt x="424378" y="769065"/>
                      <a:pt x="382843" y="734724"/>
                    </a:cubicBezTo>
                    <a:cubicBezTo>
                      <a:pt x="194967" y="579520"/>
                      <a:pt x="67753" y="390377"/>
                      <a:pt x="0" y="154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AB509-7D34-A712-83EF-69EE83A598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0141" y="2337909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130">
              <a:extLst>
                <a:ext uri="{FF2B5EF4-FFF2-40B4-BE49-F238E27FC236}">
                  <a16:creationId xmlns:a16="http://schemas.microsoft.com/office/drawing/2014/main" id="{CFB021DE-5002-3BC2-E86E-666146A09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2048" y="2399076"/>
              <a:ext cx="95182" cy="136954"/>
            </a:xfrm>
            <a:custGeom>
              <a:avLst/>
              <a:gdLst>
                <a:gd name="connsiteX0" fmla="*/ 164292 w 1130527"/>
                <a:gd name="connsiteY0" fmla="*/ 1498521 h 1624841"/>
                <a:gd name="connsiteX1" fmla="*/ 547988 w 1130527"/>
                <a:gd name="connsiteY1" fmla="*/ 1624841 h 1624841"/>
                <a:gd name="connsiteX2" fmla="*/ 985767 w 1130527"/>
                <a:gd name="connsiteY2" fmla="*/ 1443304 h 1624841"/>
                <a:gd name="connsiteX3" fmla="*/ 1130527 w 1130527"/>
                <a:gd name="connsiteY3" fmla="*/ 1039806 h 1624841"/>
                <a:gd name="connsiteX4" fmla="*/ 975908 w 1130527"/>
                <a:gd name="connsiteY4" fmla="*/ 638747 h 1624841"/>
                <a:gd name="connsiteX5" fmla="*/ 618159 w 1130527"/>
                <a:gd name="connsiteY5" fmla="*/ 500710 h 1624841"/>
                <a:gd name="connsiteX6" fmla="*/ 444746 w 1130527"/>
                <a:gd name="connsiteY6" fmla="*/ 527742 h 1624841"/>
                <a:gd name="connsiteX7" fmla="*/ 412238 w 1130527"/>
                <a:gd name="connsiteY7" fmla="*/ 542477 h 1624841"/>
                <a:gd name="connsiteX8" fmla="*/ 441584 w 1130527"/>
                <a:gd name="connsiteY8" fmla="*/ 363369 h 1624841"/>
                <a:gd name="connsiteX9" fmla="*/ 466587 w 1130527"/>
                <a:gd name="connsiteY9" fmla="*/ 342138 h 1624841"/>
                <a:gd name="connsiteX10" fmla="*/ 966974 w 1130527"/>
                <a:gd name="connsiteY10" fmla="*/ 342138 h 1624841"/>
                <a:gd name="connsiteX11" fmla="*/ 1070910 w 1130527"/>
                <a:gd name="connsiteY11" fmla="*/ 238173 h 1624841"/>
                <a:gd name="connsiteX12" fmla="*/ 1070910 w 1130527"/>
                <a:gd name="connsiteY12" fmla="*/ 103927 h 1624841"/>
                <a:gd name="connsiteX13" fmla="*/ 966974 w 1130527"/>
                <a:gd name="connsiteY13" fmla="*/ 0 h 1624841"/>
                <a:gd name="connsiteX14" fmla="*/ 251675 w 1130527"/>
                <a:gd name="connsiteY14" fmla="*/ 0 h 1624841"/>
                <a:gd name="connsiteX15" fmla="*/ 140604 w 1130527"/>
                <a:gd name="connsiteY15" fmla="*/ 97812 h 1624841"/>
                <a:gd name="connsiteX16" fmla="*/ 49192 w 1130527"/>
                <a:gd name="connsiteY16" fmla="*/ 817493 h 1624841"/>
                <a:gd name="connsiteX17" fmla="*/ 71347 w 1130527"/>
                <a:gd name="connsiteY17" fmla="*/ 894169 h 1624841"/>
                <a:gd name="connsiteX18" fmla="*/ 143147 w 1130527"/>
                <a:gd name="connsiteY18" fmla="*/ 929316 h 1624841"/>
                <a:gd name="connsiteX19" fmla="*/ 296737 w 1130527"/>
                <a:gd name="connsiteY19" fmla="*/ 936393 h 1624841"/>
                <a:gd name="connsiteX20" fmla="*/ 419258 w 1130527"/>
                <a:gd name="connsiteY20" fmla="*/ 877576 h 1624841"/>
                <a:gd name="connsiteX21" fmla="*/ 472759 w 1130527"/>
                <a:gd name="connsiteY21" fmla="*/ 843648 h 1624841"/>
                <a:gd name="connsiteX22" fmla="*/ 552160 w 1130527"/>
                <a:gd name="connsiteY22" fmla="*/ 832456 h 1624841"/>
                <a:gd name="connsiteX23" fmla="*/ 684281 w 1130527"/>
                <a:gd name="connsiteY23" fmla="*/ 892893 h 1624841"/>
                <a:gd name="connsiteX24" fmla="*/ 730916 w 1130527"/>
                <a:gd name="connsiteY24" fmla="*/ 1063933 h 1624841"/>
                <a:gd name="connsiteX25" fmla="*/ 681852 w 1130527"/>
                <a:gd name="connsiteY25" fmla="*/ 1233469 h 1624841"/>
                <a:gd name="connsiteX26" fmla="*/ 549093 w 1130527"/>
                <a:gd name="connsiteY26" fmla="*/ 1293324 h 1624841"/>
                <a:gd name="connsiteX27" fmla="*/ 435364 w 1130527"/>
                <a:gd name="connsiteY27" fmla="*/ 1254462 h 1624841"/>
                <a:gd name="connsiteX28" fmla="*/ 392064 w 1130527"/>
                <a:gd name="connsiteY28" fmla="*/ 1178366 h 1624841"/>
                <a:gd name="connsiteX29" fmla="*/ 275830 w 1130527"/>
                <a:gd name="connsiteY29" fmla="*/ 1090555 h 1624841"/>
                <a:gd name="connsiteX30" fmla="*/ 97655 w 1130527"/>
                <a:gd name="connsiteY30" fmla="*/ 1090555 h 1624841"/>
                <a:gd name="connsiteX31" fmla="*/ 22056 w 1130527"/>
                <a:gd name="connsiteY31" fmla="*/ 1124884 h 1624841"/>
                <a:gd name="connsiteX32" fmla="*/ 1320 w 1130527"/>
                <a:gd name="connsiteY32" fmla="*/ 1201322 h 1624841"/>
                <a:gd name="connsiteX33" fmla="*/ 164292 w 1130527"/>
                <a:gd name="connsiteY33" fmla="*/ 1498521 h 162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30527" h="1624841">
                  <a:moveTo>
                    <a:pt x="164292" y="1498521"/>
                  </a:moveTo>
                  <a:cubicBezTo>
                    <a:pt x="264714" y="1582388"/>
                    <a:pt x="393854" y="1624841"/>
                    <a:pt x="547988" y="1624841"/>
                  </a:cubicBezTo>
                  <a:cubicBezTo>
                    <a:pt x="740079" y="1624841"/>
                    <a:pt x="887402" y="1563777"/>
                    <a:pt x="985767" y="1443304"/>
                  </a:cubicBezTo>
                  <a:cubicBezTo>
                    <a:pt x="1081807" y="1325452"/>
                    <a:pt x="1130527" y="1189673"/>
                    <a:pt x="1130527" y="1039806"/>
                  </a:cubicBezTo>
                  <a:cubicBezTo>
                    <a:pt x="1130527" y="866394"/>
                    <a:pt x="1078502" y="731425"/>
                    <a:pt x="975908" y="638747"/>
                  </a:cubicBezTo>
                  <a:cubicBezTo>
                    <a:pt x="874514" y="547164"/>
                    <a:pt x="754233" y="500710"/>
                    <a:pt x="618159" y="500710"/>
                  </a:cubicBezTo>
                  <a:cubicBezTo>
                    <a:pt x="551179" y="500710"/>
                    <a:pt x="492914" y="509759"/>
                    <a:pt x="444746" y="527742"/>
                  </a:cubicBezTo>
                  <a:cubicBezTo>
                    <a:pt x="434888" y="531457"/>
                    <a:pt x="424182" y="536267"/>
                    <a:pt x="412238" y="542477"/>
                  </a:cubicBezTo>
                  <a:lnTo>
                    <a:pt x="441584" y="363369"/>
                  </a:lnTo>
                  <a:cubicBezTo>
                    <a:pt x="443375" y="352349"/>
                    <a:pt x="455529" y="342138"/>
                    <a:pt x="466587" y="342138"/>
                  </a:cubicBezTo>
                  <a:lnTo>
                    <a:pt x="966974" y="342138"/>
                  </a:lnTo>
                  <a:cubicBezTo>
                    <a:pt x="1024286" y="342138"/>
                    <a:pt x="1070910" y="295504"/>
                    <a:pt x="1070910" y="238173"/>
                  </a:cubicBezTo>
                  <a:lnTo>
                    <a:pt x="1070910" y="103927"/>
                  </a:lnTo>
                  <a:cubicBezTo>
                    <a:pt x="1070910" y="46625"/>
                    <a:pt x="1024276" y="0"/>
                    <a:pt x="966974" y="0"/>
                  </a:cubicBezTo>
                  <a:lnTo>
                    <a:pt x="251675" y="0"/>
                  </a:lnTo>
                  <a:cubicBezTo>
                    <a:pt x="196373" y="0"/>
                    <a:pt x="147624" y="43005"/>
                    <a:pt x="140604" y="97812"/>
                  </a:cubicBezTo>
                  <a:lnTo>
                    <a:pt x="49192" y="817493"/>
                  </a:lnTo>
                  <a:cubicBezTo>
                    <a:pt x="45573" y="845687"/>
                    <a:pt x="53488" y="872881"/>
                    <a:pt x="71347" y="894169"/>
                  </a:cubicBezTo>
                  <a:cubicBezTo>
                    <a:pt x="89207" y="915514"/>
                    <a:pt x="114705" y="927926"/>
                    <a:pt x="143147" y="929316"/>
                  </a:cubicBezTo>
                  <a:lnTo>
                    <a:pt x="296737" y="936393"/>
                  </a:lnTo>
                  <a:cubicBezTo>
                    <a:pt x="344677" y="936393"/>
                    <a:pt x="391483" y="905999"/>
                    <a:pt x="419258" y="877576"/>
                  </a:cubicBezTo>
                  <a:cubicBezTo>
                    <a:pt x="434221" y="862270"/>
                    <a:pt x="451938" y="851135"/>
                    <a:pt x="472759" y="843648"/>
                  </a:cubicBezTo>
                  <a:cubicBezTo>
                    <a:pt x="494391" y="836228"/>
                    <a:pt x="521042" y="832456"/>
                    <a:pt x="552160" y="832456"/>
                  </a:cubicBezTo>
                  <a:cubicBezTo>
                    <a:pt x="613463" y="832456"/>
                    <a:pt x="656678" y="852288"/>
                    <a:pt x="684281" y="892893"/>
                  </a:cubicBezTo>
                  <a:cubicBezTo>
                    <a:pt x="715190" y="938593"/>
                    <a:pt x="730916" y="996020"/>
                    <a:pt x="730916" y="1063933"/>
                  </a:cubicBezTo>
                  <a:cubicBezTo>
                    <a:pt x="730916" y="1132427"/>
                    <a:pt x="714390" y="1189501"/>
                    <a:pt x="681852" y="1233469"/>
                  </a:cubicBezTo>
                  <a:cubicBezTo>
                    <a:pt x="651915" y="1273769"/>
                    <a:pt x="608424" y="1293324"/>
                    <a:pt x="549093" y="1293324"/>
                  </a:cubicBezTo>
                  <a:cubicBezTo>
                    <a:pt x="497353" y="1293324"/>
                    <a:pt x="460187" y="1280674"/>
                    <a:pt x="435364" y="1254462"/>
                  </a:cubicBezTo>
                  <a:cubicBezTo>
                    <a:pt x="417267" y="1235316"/>
                    <a:pt x="402703" y="1209742"/>
                    <a:pt x="392064" y="1178366"/>
                  </a:cubicBezTo>
                  <a:cubicBezTo>
                    <a:pt x="374900" y="1127436"/>
                    <a:pt x="326094" y="1090555"/>
                    <a:pt x="275830" y="1090555"/>
                  </a:cubicBezTo>
                  <a:lnTo>
                    <a:pt x="97655" y="1090555"/>
                  </a:lnTo>
                  <a:cubicBezTo>
                    <a:pt x="68080" y="1090555"/>
                    <a:pt x="40524" y="1103033"/>
                    <a:pt x="22056" y="1124884"/>
                  </a:cubicBezTo>
                  <a:cubicBezTo>
                    <a:pt x="4310" y="1145886"/>
                    <a:pt x="-3291" y="1173718"/>
                    <a:pt x="1320" y="1201322"/>
                  </a:cubicBezTo>
                  <a:cubicBezTo>
                    <a:pt x="22103" y="1325452"/>
                    <a:pt x="76910" y="1425502"/>
                    <a:pt x="164292" y="14985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C2615A-6162-136A-F283-0E491F4F8408}"/>
              </a:ext>
            </a:extLst>
          </p:cNvPr>
          <p:cNvGrpSpPr/>
          <p:nvPr/>
        </p:nvGrpSpPr>
        <p:grpSpPr>
          <a:xfrm>
            <a:off x="3854223" y="729000"/>
            <a:ext cx="2197769" cy="2176952"/>
            <a:chOff x="3854223" y="729000"/>
            <a:chExt cx="2197769" cy="21769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6A6121A-59FC-78B1-3658-3DBE76DFE98B}"/>
                </a:ext>
              </a:extLst>
            </p:cNvPr>
            <p:cNvGrpSpPr/>
            <p:nvPr/>
          </p:nvGrpSpPr>
          <p:grpSpPr>
            <a:xfrm>
              <a:off x="3854223" y="729000"/>
              <a:ext cx="2197769" cy="2176952"/>
              <a:chOff x="3854223" y="729000"/>
              <a:chExt cx="2197769" cy="217695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E4C85CD-0A62-5CCC-A9CB-A5B28475CCE0}"/>
                  </a:ext>
                </a:extLst>
              </p:cNvPr>
              <p:cNvSpPr/>
              <p:nvPr/>
            </p:nvSpPr>
            <p:spPr>
              <a:xfrm flipH="1">
                <a:off x="3855712" y="730880"/>
                <a:ext cx="2194013" cy="2175072"/>
              </a:xfrm>
              <a:custGeom>
                <a:avLst/>
                <a:gdLst>
                  <a:gd name="connsiteX0" fmla="*/ 1338 w 2183246"/>
                  <a:gd name="connsiteY0" fmla="*/ 1657877 h 2161962"/>
                  <a:gd name="connsiteX1" fmla="*/ 2609 w 2183246"/>
                  <a:gd name="connsiteY1" fmla="*/ 1580074 h 2161962"/>
                  <a:gd name="connsiteX2" fmla="*/ 2341 w 2183246"/>
                  <a:gd name="connsiteY2" fmla="*/ 1349011 h 2161962"/>
                  <a:gd name="connsiteX3" fmla="*/ 1806 w 2183246"/>
                  <a:gd name="connsiteY3" fmla="*/ 886886 h 2161962"/>
                  <a:gd name="connsiteX4" fmla="*/ 1605 w 2183246"/>
                  <a:gd name="connsiteY4" fmla="*/ 734365 h 2161962"/>
                  <a:gd name="connsiteX5" fmla="*/ 1204 w 2183246"/>
                  <a:gd name="connsiteY5" fmla="*/ 369628 h 2161962"/>
                  <a:gd name="connsiteX6" fmla="*/ 937 w 2183246"/>
                  <a:gd name="connsiteY6" fmla="*/ 184912 h 2161962"/>
                  <a:gd name="connsiteX7" fmla="*/ 27021 w 2183246"/>
                  <a:gd name="connsiteY7" fmla="*/ 41043 h 2161962"/>
                  <a:gd name="connsiteX8" fmla="*/ 278772 w 2183246"/>
                  <a:gd name="connsiteY8" fmla="*/ 16897 h 2161962"/>
                  <a:gd name="connsiteX9" fmla="*/ 577275 w 2183246"/>
                  <a:gd name="connsiteY9" fmla="*/ 73103 h 2161962"/>
                  <a:gd name="connsiteX10" fmla="*/ 1266646 w 2183246"/>
                  <a:gd name="connsiteY10" fmla="*/ 349708 h 2161962"/>
                  <a:gd name="connsiteX11" fmla="*/ 1855358 w 2183246"/>
                  <a:gd name="connsiteY11" fmla="*/ 807339 h 2161962"/>
                  <a:gd name="connsiteX12" fmla="*/ 2042499 w 2183246"/>
                  <a:gd name="connsiteY12" fmla="*/ 1021499 h 2161962"/>
                  <a:gd name="connsiteX13" fmla="*/ 2111724 w 2183246"/>
                  <a:gd name="connsiteY13" fmla="*/ 1113790 h 2161962"/>
                  <a:gd name="connsiteX14" fmla="*/ 2178674 w 2183246"/>
                  <a:gd name="connsiteY14" fmla="*/ 1228014 h 2161962"/>
                  <a:gd name="connsiteX15" fmla="*/ 2165431 w 2183246"/>
                  <a:gd name="connsiteY15" fmla="*/ 1332914 h 2161962"/>
                  <a:gd name="connsiteX16" fmla="*/ 2070122 w 2183246"/>
                  <a:gd name="connsiteY16" fmla="*/ 1407364 h 2161962"/>
                  <a:gd name="connsiteX17" fmla="*/ 1951604 w 2183246"/>
                  <a:gd name="connsiteY17" fmla="*/ 1474033 h 2161962"/>
                  <a:gd name="connsiteX18" fmla="*/ 1752424 w 2183246"/>
                  <a:gd name="connsiteY18" fmla="*/ 1590336 h 2161962"/>
                  <a:gd name="connsiteX19" fmla="*/ 1354063 w 2183246"/>
                  <a:gd name="connsiteY19" fmla="*/ 1822941 h 2161962"/>
                  <a:gd name="connsiteX20" fmla="*/ 963729 w 2183246"/>
                  <a:gd name="connsiteY20" fmla="*/ 2050919 h 2161962"/>
                  <a:gd name="connsiteX21" fmla="*/ 631852 w 2183246"/>
                  <a:gd name="connsiteY21" fmla="*/ 2134825 h 2161962"/>
                  <a:gd name="connsiteX22" fmla="*/ 568178 w 2183246"/>
                  <a:gd name="connsiteY22" fmla="*/ 2073321 h 2161962"/>
                  <a:gd name="connsiteX23" fmla="*/ 165738 w 2183246"/>
                  <a:gd name="connsiteY23" fmla="*/ 1837228 h 2161962"/>
                  <a:gd name="connsiteX24" fmla="*/ 29763 w 2183246"/>
                  <a:gd name="connsiteY24" fmla="*/ 1760564 h 2161962"/>
                  <a:gd name="connsiteX25" fmla="*/ 1338 w 2183246"/>
                  <a:gd name="connsiteY25" fmla="*/ 1657877 h 216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83246" h="2161962">
                    <a:moveTo>
                      <a:pt x="1338" y="1657877"/>
                    </a:moveTo>
                    <a:cubicBezTo>
                      <a:pt x="803" y="1632323"/>
                      <a:pt x="2676" y="1606232"/>
                      <a:pt x="2609" y="1580074"/>
                    </a:cubicBezTo>
                    <a:cubicBezTo>
                      <a:pt x="2542" y="1503076"/>
                      <a:pt x="2408" y="1426010"/>
                      <a:pt x="2341" y="1349011"/>
                    </a:cubicBezTo>
                    <a:cubicBezTo>
                      <a:pt x="2140" y="1194947"/>
                      <a:pt x="1940" y="1040950"/>
                      <a:pt x="1806" y="886886"/>
                    </a:cubicBezTo>
                    <a:cubicBezTo>
                      <a:pt x="1739" y="836046"/>
                      <a:pt x="1672" y="785205"/>
                      <a:pt x="1605" y="734365"/>
                    </a:cubicBezTo>
                    <a:cubicBezTo>
                      <a:pt x="1472" y="612831"/>
                      <a:pt x="1338" y="491229"/>
                      <a:pt x="1204" y="369628"/>
                    </a:cubicBezTo>
                    <a:cubicBezTo>
                      <a:pt x="1137" y="308056"/>
                      <a:pt x="1070" y="246484"/>
                      <a:pt x="937" y="184912"/>
                    </a:cubicBezTo>
                    <a:cubicBezTo>
                      <a:pt x="937" y="135346"/>
                      <a:pt x="-7625" y="81957"/>
                      <a:pt x="27021" y="41043"/>
                    </a:cubicBezTo>
                    <a:cubicBezTo>
                      <a:pt x="83739" y="-26096"/>
                      <a:pt x="202993" y="7037"/>
                      <a:pt x="278772" y="16897"/>
                    </a:cubicBezTo>
                    <a:cubicBezTo>
                      <a:pt x="379232" y="29976"/>
                      <a:pt x="478888" y="48756"/>
                      <a:pt x="577275" y="73103"/>
                    </a:cubicBezTo>
                    <a:cubicBezTo>
                      <a:pt x="818391" y="132797"/>
                      <a:pt x="1051080" y="226027"/>
                      <a:pt x="1266646" y="349708"/>
                    </a:cubicBezTo>
                    <a:cubicBezTo>
                      <a:pt x="1482882" y="473791"/>
                      <a:pt x="1681460" y="628391"/>
                      <a:pt x="1855358" y="807339"/>
                    </a:cubicBezTo>
                    <a:cubicBezTo>
                      <a:pt x="1921439" y="875350"/>
                      <a:pt x="1983908" y="946849"/>
                      <a:pt x="2042499" y="1021499"/>
                    </a:cubicBezTo>
                    <a:cubicBezTo>
                      <a:pt x="2066242" y="1051749"/>
                      <a:pt x="2089317" y="1082535"/>
                      <a:pt x="2111724" y="1113790"/>
                    </a:cubicBezTo>
                    <a:cubicBezTo>
                      <a:pt x="2137273" y="1149473"/>
                      <a:pt x="2168040" y="1184484"/>
                      <a:pt x="2178674" y="1228014"/>
                    </a:cubicBezTo>
                    <a:cubicBezTo>
                      <a:pt x="2187235" y="1263092"/>
                      <a:pt x="2184293" y="1301525"/>
                      <a:pt x="2165431" y="1332914"/>
                    </a:cubicBezTo>
                    <a:cubicBezTo>
                      <a:pt x="2143895" y="1368664"/>
                      <a:pt x="2106841" y="1390261"/>
                      <a:pt x="2070122" y="1407364"/>
                    </a:cubicBezTo>
                    <a:cubicBezTo>
                      <a:pt x="2029122" y="1426479"/>
                      <a:pt x="1990797" y="1451095"/>
                      <a:pt x="1951604" y="1474033"/>
                    </a:cubicBezTo>
                    <a:cubicBezTo>
                      <a:pt x="1885188" y="1512801"/>
                      <a:pt x="1818839" y="1551568"/>
                      <a:pt x="1752424" y="1590336"/>
                    </a:cubicBezTo>
                    <a:cubicBezTo>
                      <a:pt x="1619659" y="1667871"/>
                      <a:pt x="1486895" y="1745406"/>
                      <a:pt x="1354063" y="1822941"/>
                    </a:cubicBezTo>
                    <a:cubicBezTo>
                      <a:pt x="1223974" y="1898934"/>
                      <a:pt x="1093818" y="1974926"/>
                      <a:pt x="963729" y="2050919"/>
                    </a:cubicBezTo>
                    <a:cubicBezTo>
                      <a:pt x="868152" y="2106723"/>
                      <a:pt x="744819" y="2211623"/>
                      <a:pt x="631852" y="2134825"/>
                    </a:cubicBezTo>
                    <a:cubicBezTo>
                      <a:pt x="607372" y="2118192"/>
                      <a:pt x="588244" y="2095052"/>
                      <a:pt x="568178" y="2073321"/>
                    </a:cubicBezTo>
                    <a:cubicBezTo>
                      <a:pt x="460964" y="1957152"/>
                      <a:pt x="318835" y="1875123"/>
                      <a:pt x="165738" y="1837228"/>
                    </a:cubicBezTo>
                    <a:cubicBezTo>
                      <a:pt x="111362" y="1823746"/>
                      <a:pt x="63406" y="1809661"/>
                      <a:pt x="29763" y="1760564"/>
                    </a:cubicBezTo>
                    <a:cubicBezTo>
                      <a:pt x="7558" y="1728303"/>
                      <a:pt x="2074" y="1693627"/>
                      <a:pt x="1338" y="165787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DB3B8E-DB31-816F-8E9E-C4BDB61A2D64}"/>
                  </a:ext>
                </a:extLst>
              </p:cNvPr>
              <p:cNvSpPr/>
              <p:nvPr/>
            </p:nvSpPr>
            <p:spPr>
              <a:xfrm flipH="1">
                <a:off x="3854223" y="729000"/>
                <a:ext cx="2197769" cy="1524867"/>
              </a:xfrm>
              <a:custGeom>
                <a:avLst/>
                <a:gdLst>
                  <a:gd name="connsiteX0" fmla="*/ 3527 w 2186984"/>
                  <a:gd name="connsiteY0" fmla="*/ 420057 h 1515676"/>
                  <a:gd name="connsiteX1" fmla="*/ 2390 w 2186984"/>
                  <a:gd name="connsiteY1" fmla="*/ 127892 h 1515676"/>
                  <a:gd name="connsiteX2" fmla="*/ 29277 w 2186984"/>
                  <a:gd name="connsiteY2" fmla="*/ 42979 h 1515676"/>
                  <a:gd name="connsiteX3" fmla="*/ 129870 w 2186984"/>
                  <a:gd name="connsiteY3" fmla="*/ 120 h 1515676"/>
                  <a:gd name="connsiteX4" fmla="*/ 1235795 w 2186984"/>
                  <a:gd name="connsiteY4" fmla="*/ 332998 h 1515676"/>
                  <a:gd name="connsiteX5" fmla="*/ 2136854 w 2186984"/>
                  <a:gd name="connsiteY5" fmla="*/ 1146781 h 1515676"/>
                  <a:gd name="connsiteX6" fmla="*/ 2181800 w 2186984"/>
                  <a:gd name="connsiteY6" fmla="*/ 1301985 h 1515676"/>
                  <a:gd name="connsiteX7" fmla="*/ 2136854 w 2186984"/>
                  <a:gd name="connsiteY7" fmla="*/ 1370734 h 1515676"/>
                  <a:gd name="connsiteX8" fmla="*/ 1885772 w 2186984"/>
                  <a:gd name="connsiteY8" fmla="*/ 1515676 h 1515676"/>
                  <a:gd name="connsiteX9" fmla="*/ 1780028 w 2186984"/>
                  <a:gd name="connsiteY9" fmla="*/ 1384081 h 1515676"/>
                  <a:gd name="connsiteX10" fmla="*/ 1604258 w 2186984"/>
                  <a:gd name="connsiteY10" fmla="*/ 1042149 h 1515676"/>
                  <a:gd name="connsiteX11" fmla="*/ 1506875 w 2186984"/>
                  <a:gd name="connsiteY11" fmla="*/ 682040 h 1515676"/>
                  <a:gd name="connsiteX12" fmla="*/ 1474369 w 2186984"/>
                  <a:gd name="connsiteY12" fmla="*/ 639986 h 1515676"/>
                  <a:gd name="connsiteX13" fmla="*/ 1255525 w 2186984"/>
                  <a:gd name="connsiteY13" fmla="*/ 475392 h 1515676"/>
                  <a:gd name="connsiteX14" fmla="*/ 1015546 w 2186984"/>
                  <a:gd name="connsiteY14" fmla="*/ 351376 h 1515676"/>
                  <a:gd name="connsiteX15" fmla="*/ 819041 w 2186984"/>
                  <a:gd name="connsiteY15" fmla="*/ 336687 h 1515676"/>
                  <a:gd name="connsiteX16" fmla="*/ 642067 w 2186984"/>
                  <a:gd name="connsiteY16" fmla="*/ 396716 h 1515676"/>
                  <a:gd name="connsiteX17" fmla="*/ 384965 w 2186984"/>
                  <a:gd name="connsiteY17" fmla="*/ 447020 h 1515676"/>
                  <a:gd name="connsiteX18" fmla="*/ 3527 w 2186984"/>
                  <a:gd name="connsiteY18" fmla="*/ 420057 h 151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6984" h="1515676">
                    <a:moveTo>
                      <a:pt x="3527" y="420057"/>
                    </a:moveTo>
                    <a:cubicBezTo>
                      <a:pt x="1253" y="363717"/>
                      <a:pt x="-2493" y="245737"/>
                      <a:pt x="2390" y="127892"/>
                    </a:cubicBezTo>
                    <a:cubicBezTo>
                      <a:pt x="3259" y="106295"/>
                      <a:pt x="5533" y="71619"/>
                      <a:pt x="29277" y="42979"/>
                    </a:cubicBezTo>
                    <a:cubicBezTo>
                      <a:pt x="66933" y="-2496"/>
                      <a:pt x="123583" y="-215"/>
                      <a:pt x="129870" y="120"/>
                    </a:cubicBezTo>
                    <a:cubicBezTo>
                      <a:pt x="365034" y="18230"/>
                      <a:pt x="784128" y="81478"/>
                      <a:pt x="1235795" y="332998"/>
                    </a:cubicBezTo>
                    <a:cubicBezTo>
                      <a:pt x="1715753" y="600279"/>
                      <a:pt x="1999407" y="950327"/>
                      <a:pt x="2136854" y="1146781"/>
                    </a:cubicBezTo>
                    <a:cubicBezTo>
                      <a:pt x="2140599" y="1150671"/>
                      <a:pt x="2205476" y="1220091"/>
                      <a:pt x="2181800" y="1301985"/>
                    </a:cubicBezTo>
                    <a:cubicBezTo>
                      <a:pt x="2171700" y="1336997"/>
                      <a:pt x="2149695" y="1359600"/>
                      <a:pt x="2136854" y="1370734"/>
                    </a:cubicBezTo>
                    <a:cubicBezTo>
                      <a:pt x="2053182" y="1419026"/>
                      <a:pt x="1969443" y="1467384"/>
                      <a:pt x="1885772" y="1515676"/>
                    </a:cubicBezTo>
                    <a:cubicBezTo>
                      <a:pt x="1854738" y="1481268"/>
                      <a:pt x="1818085" y="1437403"/>
                      <a:pt x="1780028" y="1384081"/>
                    </a:cubicBezTo>
                    <a:cubicBezTo>
                      <a:pt x="1705386" y="1279516"/>
                      <a:pt x="1640910" y="1166031"/>
                      <a:pt x="1604258" y="1042149"/>
                    </a:cubicBezTo>
                    <a:cubicBezTo>
                      <a:pt x="1569277" y="924035"/>
                      <a:pt x="1574093" y="789221"/>
                      <a:pt x="1506875" y="682040"/>
                    </a:cubicBezTo>
                    <a:cubicBezTo>
                      <a:pt x="1497444" y="667016"/>
                      <a:pt x="1486609" y="652864"/>
                      <a:pt x="1474369" y="639986"/>
                    </a:cubicBezTo>
                    <a:cubicBezTo>
                      <a:pt x="1412368" y="574457"/>
                      <a:pt x="1330235" y="524958"/>
                      <a:pt x="1255525" y="475392"/>
                    </a:cubicBezTo>
                    <a:cubicBezTo>
                      <a:pt x="1180415" y="425557"/>
                      <a:pt x="1101693" y="379210"/>
                      <a:pt x="1015546" y="351376"/>
                    </a:cubicBezTo>
                    <a:cubicBezTo>
                      <a:pt x="952006" y="330852"/>
                      <a:pt x="884922" y="325687"/>
                      <a:pt x="819041" y="336687"/>
                    </a:cubicBezTo>
                    <a:cubicBezTo>
                      <a:pt x="755836" y="347217"/>
                      <a:pt x="701727" y="375857"/>
                      <a:pt x="642067" y="396716"/>
                    </a:cubicBezTo>
                    <a:cubicBezTo>
                      <a:pt x="559131" y="425691"/>
                      <a:pt x="472516" y="441386"/>
                      <a:pt x="384965" y="447020"/>
                    </a:cubicBezTo>
                    <a:cubicBezTo>
                      <a:pt x="257418" y="455002"/>
                      <a:pt x="129001" y="442862"/>
                      <a:pt x="3527" y="42005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5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51FF85A-D980-8287-A6CA-7166A03CAC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423" y="834499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138">
              <a:extLst>
                <a:ext uri="{FF2B5EF4-FFF2-40B4-BE49-F238E27FC236}">
                  <a16:creationId xmlns:a16="http://schemas.microsoft.com/office/drawing/2014/main" id="{CCB8E9DF-73CD-B665-FF9D-DCD2DAAFA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4292" y="895666"/>
              <a:ext cx="91261" cy="136954"/>
            </a:xfrm>
            <a:custGeom>
              <a:avLst/>
              <a:gdLst>
                <a:gd name="connsiteX0" fmla="*/ 324717 w 579053"/>
                <a:gd name="connsiteY0" fmla="*/ 302238 h 868003"/>
                <a:gd name="connsiteX1" fmla="*/ 232305 w 579053"/>
                <a:gd name="connsiteY1" fmla="*/ 318992 h 868003"/>
                <a:gd name="connsiteX2" fmla="*/ 161172 w 579053"/>
                <a:gd name="connsiteY2" fmla="*/ 372161 h 868003"/>
                <a:gd name="connsiteX3" fmla="*/ 186652 w 579053"/>
                <a:gd name="connsiteY3" fmla="*/ 225381 h 868003"/>
                <a:gd name="connsiteX4" fmla="*/ 301076 w 579053"/>
                <a:gd name="connsiteY4" fmla="*/ 135226 h 868003"/>
                <a:gd name="connsiteX5" fmla="*/ 381410 w 579053"/>
                <a:gd name="connsiteY5" fmla="*/ 174517 h 868003"/>
                <a:gd name="connsiteX6" fmla="*/ 397059 w 579053"/>
                <a:gd name="connsiteY6" fmla="*/ 219018 h 868003"/>
                <a:gd name="connsiteX7" fmla="*/ 561137 w 579053"/>
                <a:gd name="connsiteY7" fmla="*/ 219018 h 868003"/>
                <a:gd name="connsiteX8" fmla="*/ 483127 w 579053"/>
                <a:gd name="connsiteY8" fmla="*/ 59789 h 868003"/>
                <a:gd name="connsiteX9" fmla="*/ 297047 w 579053"/>
                <a:gd name="connsiteY9" fmla="*/ 0 h 868003"/>
                <a:gd name="connsiteX10" fmla="*/ 158077 w 579053"/>
                <a:gd name="connsiteY10" fmla="*/ 36938 h 868003"/>
                <a:gd name="connsiteX11" fmla="*/ 64151 w 579053"/>
                <a:gd name="connsiteY11" fmla="*/ 134607 h 868003"/>
                <a:gd name="connsiteX12" fmla="*/ 8115 w 579053"/>
                <a:gd name="connsiteY12" fmla="*/ 312601 h 868003"/>
                <a:gd name="connsiteX13" fmla="*/ 0 w 579053"/>
                <a:gd name="connsiteY13" fmla="*/ 468687 h 868003"/>
                <a:gd name="connsiteX14" fmla="*/ 58369 w 579053"/>
                <a:gd name="connsiteY14" fmla="*/ 735625 h 868003"/>
                <a:gd name="connsiteX15" fmla="*/ 291846 w 579053"/>
                <a:gd name="connsiteY15" fmla="*/ 868004 h 868003"/>
                <a:gd name="connsiteX16" fmla="*/ 509130 w 579053"/>
                <a:gd name="connsiteY16" fmla="*/ 778393 h 868003"/>
                <a:gd name="connsiteX17" fmla="*/ 579053 w 579053"/>
                <a:gd name="connsiteY17" fmla="*/ 571500 h 868003"/>
                <a:gd name="connsiteX18" fmla="*/ 507663 w 579053"/>
                <a:gd name="connsiteY18" fmla="*/ 377904 h 868003"/>
                <a:gd name="connsiteX19" fmla="*/ 324717 w 579053"/>
                <a:gd name="connsiteY19" fmla="*/ 302238 h 868003"/>
                <a:gd name="connsiteX20" fmla="*/ 380505 w 579053"/>
                <a:gd name="connsiteY20" fmla="*/ 692630 h 868003"/>
                <a:gd name="connsiteX21" fmla="*/ 294132 w 579053"/>
                <a:gd name="connsiteY21" fmla="*/ 733920 h 868003"/>
                <a:gd name="connsiteX22" fmla="*/ 201720 w 579053"/>
                <a:gd name="connsiteY22" fmla="*/ 691210 h 868003"/>
                <a:gd name="connsiteX23" fmla="*/ 165268 w 579053"/>
                <a:gd name="connsiteY23" fmla="*/ 580825 h 868003"/>
                <a:gd name="connsiteX24" fmla="*/ 213817 w 579053"/>
                <a:gd name="connsiteY24" fmla="*/ 459467 h 868003"/>
                <a:gd name="connsiteX25" fmla="*/ 288360 w 579053"/>
                <a:gd name="connsiteY25" fmla="*/ 434045 h 868003"/>
                <a:gd name="connsiteX26" fmla="*/ 376247 w 579053"/>
                <a:gd name="connsiteY26" fmla="*/ 473031 h 868003"/>
                <a:gd name="connsiteX27" fmla="*/ 412080 w 579053"/>
                <a:gd name="connsiteY27" fmla="*/ 585454 h 868003"/>
                <a:gd name="connsiteX28" fmla="*/ 380505 w 579053"/>
                <a:gd name="connsiteY28" fmla="*/ 692630 h 86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9053" h="868003">
                  <a:moveTo>
                    <a:pt x="324717" y="302238"/>
                  </a:moveTo>
                  <a:cubicBezTo>
                    <a:pt x="290046" y="302238"/>
                    <a:pt x="259280" y="307838"/>
                    <a:pt x="232305" y="318992"/>
                  </a:cubicBezTo>
                  <a:cubicBezTo>
                    <a:pt x="205273" y="330156"/>
                    <a:pt x="181623" y="347891"/>
                    <a:pt x="161172" y="372161"/>
                  </a:cubicBezTo>
                  <a:cubicBezTo>
                    <a:pt x="165840" y="307439"/>
                    <a:pt x="174288" y="258489"/>
                    <a:pt x="186652" y="225381"/>
                  </a:cubicBezTo>
                  <a:cubicBezTo>
                    <a:pt x="209369" y="165268"/>
                    <a:pt x="247507" y="135226"/>
                    <a:pt x="301076" y="135226"/>
                  </a:cubicBezTo>
                  <a:cubicBezTo>
                    <a:pt x="336909" y="135226"/>
                    <a:pt x="363664" y="148342"/>
                    <a:pt x="381410" y="174517"/>
                  </a:cubicBezTo>
                  <a:cubicBezTo>
                    <a:pt x="391859" y="190652"/>
                    <a:pt x="397059" y="205502"/>
                    <a:pt x="397059" y="219018"/>
                  </a:cubicBezTo>
                  <a:lnTo>
                    <a:pt x="561137" y="219018"/>
                  </a:lnTo>
                  <a:cubicBezTo>
                    <a:pt x="555365" y="152743"/>
                    <a:pt x="529361" y="99660"/>
                    <a:pt x="483127" y="59789"/>
                  </a:cubicBezTo>
                  <a:cubicBezTo>
                    <a:pt x="436893" y="19907"/>
                    <a:pt x="374885" y="0"/>
                    <a:pt x="297047" y="0"/>
                  </a:cubicBezTo>
                  <a:cubicBezTo>
                    <a:pt x="243078" y="0"/>
                    <a:pt x="196758" y="12316"/>
                    <a:pt x="158077" y="36938"/>
                  </a:cubicBezTo>
                  <a:cubicBezTo>
                    <a:pt x="119272" y="61617"/>
                    <a:pt x="88030" y="94155"/>
                    <a:pt x="64151" y="134607"/>
                  </a:cubicBezTo>
                  <a:cubicBezTo>
                    <a:pt x="36414" y="181994"/>
                    <a:pt x="17716" y="241335"/>
                    <a:pt x="8115" y="312601"/>
                  </a:cubicBezTo>
                  <a:cubicBezTo>
                    <a:pt x="2743" y="352701"/>
                    <a:pt x="0" y="404708"/>
                    <a:pt x="0" y="468687"/>
                  </a:cubicBezTo>
                  <a:cubicBezTo>
                    <a:pt x="0" y="577682"/>
                    <a:pt x="19488" y="666683"/>
                    <a:pt x="58369" y="735625"/>
                  </a:cubicBezTo>
                  <a:cubicBezTo>
                    <a:pt x="108471" y="823865"/>
                    <a:pt x="186261" y="868004"/>
                    <a:pt x="291846" y="868004"/>
                  </a:cubicBezTo>
                  <a:cubicBezTo>
                    <a:pt x="390077" y="868004"/>
                    <a:pt x="462505" y="838133"/>
                    <a:pt x="509130" y="778393"/>
                  </a:cubicBezTo>
                  <a:cubicBezTo>
                    <a:pt x="555727" y="718642"/>
                    <a:pt x="579053" y="649691"/>
                    <a:pt x="579053" y="571500"/>
                  </a:cubicBezTo>
                  <a:cubicBezTo>
                    <a:pt x="579053" y="492900"/>
                    <a:pt x="555279" y="428358"/>
                    <a:pt x="507663" y="377904"/>
                  </a:cubicBezTo>
                  <a:cubicBezTo>
                    <a:pt x="460086" y="327527"/>
                    <a:pt x="399136" y="302238"/>
                    <a:pt x="324717" y="302238"/>
                  </a:cubicBezTo>
                  <a:close/>
                  <a:moveTo>
                    <a:pt x="380505" y="692630"/>
                  </a:moveTo>
                  <a:cubicBezTo>
                    <a:pt x="359521" y="720147"/>
                    <a:pt x="330708" y="733920"/>
                    <a:pt x="294132" y="733920"/>
                  </a:cubicBezTo>
                  <a:cubicBezTo>
                    <a:pt x="256794" y="733920"/>
                    <a:pt x="225942" y="719700"/>
                    <a:pt x="201720" y="691210"/>
                  </a:cubicBezTo>
                  <a:cubicBezTo>
                    <a:pt x="177441" y="662711"/>
                    <a:pt x="165268" y="625907"/>
                    <a:pt x="165268" y="580825"/>
                  </a:cubicBezTo>
                  <a:cubicBezTo>
                    <a:pt x="165268" y="524999"/>
                    <a:pt x="181442" y="484499"/>
                    <a:pt x="213817" y="459467"/>
                  </a:cubicBezTo>
                  <a:cubicBezTo>
                    <a:pt x="235372" y="442494"/>
                    <a:pt x="260223" y="434045"/>
                    <a:pt x="288360" y="434045"/>
                  </a:cubicBezTo>
                  <a:cubicBezTo>
                    <a:pt x="323078" y="434045"/>
                    <a:pt x="352330" y="447018"/>
                    <a:pt x="376247" y="473031"/>
                  </a:cubicBezTo>
                  <a:cubicBezTo>
                    <a:pt x="400126" y="499034"/>
                    <a:pt x="412080" y="536553"/>
                    <a:pt x="412080" y="585454"/>
                  </a:cubicBezTo>
                  <a:cubicBezTo>
                    <a:pt x="411985" y="629374"/>
                    <a:pt x="401536" y="665112"/>
                    <a:pt x="380505" y="6926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DC230B-614E-751C-B42A-6EE6FCBFD939}"/>
              </a:ext>
            </a:extLst>
          </p:cNvPr>
          <p:cNvGrpSpPr/>
          <p:nvPr/>
        </p:nvGrpSpPr>
        <p:grpSpPr>
          <a:xfrm>
            <a:off x="6918485" y="2177057"/>
            <a:ext cx="1877515" cy="2513745"/>
            <a:chOff x="6918485" y="2177057"/>
            <a:chExt cx="1877515" cy="251374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2780D2-51CF-A47B-7A5F-301F9670CA5D}"/>
                </a:ext>
              </a:extLst>
            </p:cNvPr>
            <p:cNvGrpSpPr/>
            <p:nvPr/>
          </p:nvGrpSpPr>
          <p:grpSpPr>
            <a:xfrm>
              <a:off x="6918485" y="2177057"/>
              <a:ext cx="1877515" cy="2513745"/>
              <a:chOff x="6918485" y="2177057"/>
              <a:chExt cx="1877515" cy="251374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8D8C25E-8424-4856-DD5B-C205902DAFDA}"/>
                  </a:ext>
                </a:extLst>
              </p:cNvPr>
              <p:cNvSpPr/>
              <p:nvPr/>
            </p:nvSpPr>
            <p:spPr>
              <a:xfrm>
                <a:off x="6918485" y="2177152"/>
                <a:ext cx="1877379" cy="2513650"/>
              </a:xfrm>
              <a:custGeom>
                <a:avLst/>
                <a:gdLst>
                  <a:gd name="connsiteX0" fmla="*/ 78665 w 1868167"/>
                  <a:gd name="connsiteY0" fmla="*/ 790970 h 2498499"/>
                  <a:gd name="connsiteX1" fmla="*/ 89968 w 1868167"/>
                  <a:gd name="connsiteY1" fmla="*/ 783659 h 2498499"/>
                  <a:gd name="connsiteX2" fmla="*/ 282995 w 1868167"/>
                  <a:gd name="connsiteY2" fmla="*/ 671247 h 2498499"/>
                  <a:gd name="connsiteX3" fmla="*/ 681823 w 1868167"/>
                  <a:gd name="connsiteY3" fmla="*/ 439849 h 2498499"/>
                  <a:gd name="connsiteX4" fmla="*/ 860938 w 1868167"/>
                  <a:gd name="connsiteY4" fmla="*/ 335888 h 2498499"/>
                  <a:gd name="connsiteX5" fmla="*/ 1044066 w 1868167"/>
                  <a:gd name="connsiteY5" fmla="*/ 229646 h 2498499"/>
                  <a:gd name="connsiteX6" fmla="*/ 1392999 w 1868167"/>
                  <a:gd name="connsiteY6" fmla="*/ 25948 h 2498499"/>
                  <a:gd name="connsiteX7" fmla="*/ 1488241 w 1868167"/>
                  <a:gd name="connsiteY7" fmla="*/ 729 h 2498499"/>
                  <a:gd name="connsiteX8" fmla="*/ 1653712 w 1868167"/>
                  <a:gd name="connsiteY8" fmla="*/ 212676 h 2498499"/>
                  <a:gd name="connsiteX9" fmla="*/ 1755509 w 1868167"/>
                  <a:gd name="connsiteY9" fmla="*/ 498134 h 2498499"/>
                  <a:gd name="connsiteX10" fmla="*/ 1865935 w 1868167"/>
                  <a:gd name="connsiteY10" fmla="*/ 1163890 h 2498499"/>
                  <a:gd name="connsiteX11" fmla="*/ 1786677 w 1868167"/>
                  <a:gd name="connsiteY11" fmla="*/ 1937363 h 2498499"/>
                  <a:gd name="connsiteX12" fmla="*/ 1698658 w 1868167"/>
                  <a:gd name="connsiteY12" fmla="*/ 2223961 h 2498499"/>
                  <a:gd name="connsiteX13" fmla="*/ 1653712 w 1868167"/>
                  <a:gd name="connsiteY13" fmla="*/ 2338453 h 2498499"/>
                  <a:gd name="connsiteX14" fmla="*/ 1598867 w 1868167"/>
                  <a:gd name="connsiteY14" fmla="*/ 2450865 h 2498499"/>
                  <a:gd name="connsiteX15" fmla="*/ 1532519 w 1868167"/>
                  <a:gd name="connsiteY15" fmla="*/ 2493858 h 2498499"/>
                  <a:gd name="connsiteX16" fmla="*/ 1365577 w 1868167"/>
                  <a:gd name="connsiteY16" fmla="*/ 2442682 h 2498499"/>
                  <a:gd name="connsiteX17" fmla="*/ 1166597 w 1868167"/>
                  <a:gd name="connsiteY17" fmla="*/ 2326648 h 2498499"/>
                  <a:gd name="connsiteX18" fmla="*/ 768638 w 1868167"/>
                  <a:gd name="connsiteY18" fmla="*/ 2094579 h 2498499"/>
                  <a:gd name="connsiteX19" fmla="*/ 633332 w 1868167"/>
                  <a:gd name="connsiteY19" fmla="*/ 2015703 h 2498499"/>
                  <a:gd name="connsiteX20" fmla="*/ 259519 w 1868167"/>
                  <a:gd name="connsiteY20" fmla="*/ 1797719 h 2498499"/>
                  <a:gd name="connsiteX21" fmla="*/ 88162 w 1868167"/>
                  <a:gd name="connsiteY21" fmla="*/ 1698385 h 2498499"/>
                  <a:gd name="connsiteX22" fmla="*/ 143 w 1868167"/>
                  <a:gd name="connsiteY22" fmla="*/ 1568199 h 2498499"/>
                  <a:gd name="connsiteX23" fmla="*/ 18937 w 1868167"/>
                  <a:gd name="connsiteY23" fmla="*/ 1473359 h 2498499"/>
                  <a:gd name="connsiteX24" fmla="*/ 50841 w 1868167"/>
                  <a:gd name="connsiteY24" fmla="*/ 1191188 h 2498499"/>
                  <a:gd name="connsiteX25" fmla="*/ 32047 w 1868167"/>
                  <a:gd name="connsiteY25" fmla="*/ 1058185 h 2498499"/>
                  <a:gd name="connsiteX26" fmla="*/ 3822 w 1868167"/>
                  <a:gd name="connsiteY26" fmla="*/ 916998 h 2498499"/>
                  <a:gd name="connsiteX27" fmla="*/ 78665 w 1868167"/>
                  <a:gd name="connsiteY27" fmla="*/ 790970 h 249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68167" h="2498499">
                    <a:moveTo>
                      <a:pt x="78665" y="790970"/>
                    </a:moveTo>
                    <a:cubicBezTo>
                      <a:pt x="82343" y="788421"/>
                      <a:pt x="86156" y="786007"/>
                      <a:pt x="89968" y="783659"/>
                    </a:cubicBezTo>
                    <a:cubicBezTo>
                      <a:pt x="153708" y="745227"/>
                      <a:pt x="218586" y="708606"/>
                      <a:pt x="282995" y="671247"/>
                    </a:cubicBezTo>
                    <a:cubicBezTo>
                      <a:pt x="415960" y="594114"/>
                      <a:pt x="548858" y="516982"/>
                      <a:pt x="681823" y="439849"/>
                    </a:cubicBezTo>
                    <a:cubicBezTo>
                      <a:pt x="735665" y="399337"/>
                      <a:pt x="802682" y="369759"/>
                      <a:pt x="860938" y="335888"/>
                    </a:cubicBezTo>
                    <a:cubicBezTo>
                      <a:pt x="922003" y="300474"/>
                      <a:pt x="983001" y="265060"/>
                      <a:pt x="1044066" y="229646"/>
                    </a:cubicBezTo>
                    <a:cubicBezTo>
                      <a:pt x="1160511" y="162104"/>
                      <a:pt x="1276019" y="92349"/>
                      <a:pt x="1392999" y="25948"/>
                    </a:cubicBezTo>
                    <a:cubicBezTo>
                      <a:pt x="1422093" y="9449"/>
                      <a:pt x="1455067" y="-3228"/>
                      <a:pt x="1488241" y="729"/>
                    </a:cubicBezTo>
                    <a:cubicBezTo>
                      <a:pt x="1585959" y="12400"/>
                      <a:pt x="1621340" y="135544"/>
                      <a:pt x="1653712" y="212676"/>
                    </a:cubicBezTo>
                    <a:cubicBezTo>
                      <a:pt x="1692839" y="305839"/>
                      <a:pt x="1726816" y="401215"/>
                      <a:pt x="1755509" y="498134"/>
                    </a:cubicBezTo>
                    <a:cubicBezTo>
                      <a:pt x="1819450" y="714374"/>
                      <a:pt x="1856771" y="938461"/>
                      <a:pt x="1865935" y="1163890"/>
                    </a:cubicBezTo>
                    <a:cubicBezTo>
                      <a:pt x="1876502" y="1423793"/>
                      <a:pt x="1849481" y="1684971"/>
                      <a:pt x="1786677" y="1937363"/>
                    </a:cubicBezTo>
                    <a:cubicBezTo>
                      <a:pt x="1762532" y="2034416"/>
                      <a:pt x="1733103" y="2130127"/>
                      <a:pt x="1698658" y="2223961"/>
                    </a:cubicBezTo>
                    <a:cubicBezTo>
                      <a:pt x="1684546" y="2262460"/>
                      <a:pt x="1669564" y="2300624"/>
                      <a:pt x="1653712" y="2338453"/>
                    </a:cubicBezTo>
                    <a:cubicBezTo>
                      <a:pt x="1638262" y="2375342"/>
                      <a:pt x="1624952" y="2420347"/>
                      <a:pt x="1598867" y="2450865"/>
                    </a:cubicBezTo>
                    <a:cubicBezTo>
                      <a:pt x="1581478" y="2471188"/>
                      <a:pt x="1558269" y="2486614"/>
                      <a:pt x="1532519" y="2493858"/>
                    </a:cubicBezTo>
                    <a:cubicBezTo>
                      <a:pt x="1467976" y="2511967"/>
                      <a:pt x="1418147" y="2473334"/>
                      <a:pt x="1365577" y="2442682"/>
                    </a:cubicBezTo>
                    <a:cubicBezTo>
                      <a:pt x="1299228" y="2403981"/>
                      <a:pt x="1232946" y="2365348"/>
                      <a:pt x="1166597" y="2326648"/>
                    </a:cubicBezTo>
                    <a:cubicBezTo>
                      <a:pt x="1033967" y="2249314"/>
                      <a:pt x="901336" y="2171913"/>
                      <a:pt x="768638" y="2094579"/>
                    </a:cubicBezTo>
                    <a:cubicBezTo>
                      <a:pt x="723559" y="2068287"/>
                      <a:pt x="678412" y="2041995"/>
                      <a:pt x="633332" y="2015703"/>
                    </a:cubicBezTo>
                    <a:cubicBezTo>
                      <a:pt x="508728" y="1943064"/>
                      <a:pt x="384123" y="1870358"/>
                      <a:pt x="259519" y="1797719"/>
                    </a:cubicBezTo>
                    <a:cubicBezTo>
                      <a:pt x="202667" y="1764585"/>
                      <a:pt x="143676" y="1733665"/>
                      <a:pt x="88162" y="1698385"/>
                    </a:cubicBezTo>
                    <a:cubicBezTo>
                      <a:pt x="42949" y="1669746"/>
                      <a:pt x="2752" y="1624137"/>
                      <a:pt x="143" y="1568199"/>
                    </a:cubicBezTo>
                    <a:cubicBezTo>
                      <a:pt x="-1395" y="1535870"/>
                      <a:pt x="9774" y="1504414"/>
                      <a:pt x="18937" y="1473359"/>
                    </a:cubicBezTo>
                    <a:cubicBezTo>
                      <a:pt x="45892" y="1382142"/>
                      <a:pt x="56593" y="1286162"/>
                      <a:pt x="50841" y="1191188"/>
                    </a:cubicBezTo>
                    <a:cubicBezTo>
                      <a:pt x="48166" y="1146652"/>
                      <a:pt x="42280" y="1101647"/>
                      <a:pt x="32047" y="1058185"/>
                    </a:cubicBezTo>
                    <a:cubicBezTo>
                      <a:pt x="21011" y="1011368"/>
                      <a:pt x="1615" y="966028"/>
                      <a:pt x="3822" y="916998"/>
                    </a:cubicBezTo>
                    <a:cubicBezTo>
                      <a:pt x="6296" y="863207"/>
                      <a:pt x="36260" y="820213"/>
                      <a:pt x="78665" y="79097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581E0A8-0C0D-9D6C-E05E-2385A754F672}"/>
                  </a:ext>
                </a:extLst>
              </p:cNvPr>
              <p:cNvSpPr/>
              <p:nvPr/>
            </p:nvSpPr>
            <p:spPr>
              <a:xfrm>
                <a:off x="8096682" y="2177057"/>
                <a:ext cx="699318" cy="2513626"/>
              </a:xfrm>
              <a:custGeom>
                <a:avLst/>
                <a:gdLst>
                  <a:gd name="connsiteX0" fmla="*/ 0 w 695886"/>
                  <a:gd name="connsiteY0" fmla="*/ 154553 h 2498476"/>
                  <a:gd name="connsiteX1" fmla="*/ 235030 w 695886"/>
                  <a:gd name="connsiteY1" fmla="*/ 18464 h 2498476"/>
                  <a:gd name="connsiteX2" fmla="*/ 301579 w 695886"/>
                  <a:gd name="connsiteY2" fmla="*/ 19 h 2498476"/>
                  <a:gd name="connsiteX3" fmla="*/ 430531 w 695886"/>
                  <a:gd name="connsiteY3" fmla="*/ 95194 h 2498476"/>
                  <a:gd name="connsiteX4" fmla="*/ 695859 w 695886"/>
                  <a:gd name="connsiteY4" fmla="*/ 1263921 h 2498476"/>
                  <a:gd name="connsiteX5" fmla="*/ 457486 w 695886"/>
                  <a:gd name="connsiteY5" fmla="*/ 2398174 h 2498476"/>
                  <a:gd name="connsiteX6" fmla="*/ 353882 w 695886"/>
                  <a:gd name="connsiteY6" fmla="*/ 2495562 h 2498476"/>
                  <a:gd name="connsiteX7" fmla="*/ 255764 w 695886"/>
                  <a:gd name="connsiteY7" fmla="*/ 2478996 h 2498476"/>
                  <a:gd name="connsiteX8" fmla="*/ 3478 w 695886"/>
                  <a:gd name="connsiteY8" fmla="*/ 2332041 h 2498476"/>
                  <a:gd name="connsiteX9" fmla="*/ 61734 w 695886"/>
                  <a:gd name="connsiteY9" fmla="*/ 2182538 h 2498476"/>
                  <a:gd name="connsiteX10" fmla="*/ 147546 w 695886"/>
                  <a:gd name="connsiteY10" fmla="*/ 2014187 h 2498476"/>
                  <a:gd name="connsiteX11" fmla="*/ 322848 w 695886"/>
                  <a:gd name="connsiteY11" fmla="*/ 1809752 h 2498476"/>
                  <a:gd name="connsiteX12" fmla="*/ 570118 w 695886"/>
                  <a:gd name="connsiteY12" fmla="*/ 1431333 h 2498476"/>
                  <a:gd name="connsiteX13" fmla="*/ 510926 w 695886"/>
                  <a:gd name="connsiteY13" fmla="*/ 870075 h 2498476"/>
                  <a:gd name="connsiteX14" fmla="*/ 382843 w 695886"/>
                  <a:gd name="connsiteY14" fmla="*/ 734724 h 2498476"/>
                  <a:gd name="connsiteX15" fmla="*/ 0 w 695886"/>
                  <a:gd name="connsiteY15" fmla="*/ 154553 h 24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95886" h="2498476">
                    <a:moveTo>
                      <a:pt x="0" y="154553"/>
                    </a:moveTo>
                    <a:cubicBezTo>
                      <a:pt x="57386" y="119206"/>
                      <a:pt x="142329" y="68298"/>
                      <a:pt x="235030" y="18464"/>
                    </a:cubicBezTo>
                    <a:cubicBezTo>
                      <a:pt x="250146" y="10348"/>
                      <a:pt x="272418" y="-517"/>
                      <a:pt x="301579" y="19"/>
                    </a:cubicBezTo>
                    <a:cubicBezTo>
                      <a:pt x="354484" y="958"/>
                      <a:pt x="404045" y="38384"/>
                      <a:pt x="430531" y="95194"/>
                    </a:cubicBezTo>
                    <a:cubicBezTo>
                      <a:pt x="533532" y="312909"/>
                      <a:pt x="693452" y="724597"/>
                      <a:pt x="695859" y="1263921"/>
                    </a:cubicBezTo>
                    <a:cubicBezTo>
                      <a:pt x="698134" y="1781314"/>
                      <a:pt x="554333" y="2180459"/>
                      <a:pt x="457486" y="2398174"/>
                    </a:cubicBezTo>
                    <a:cubicBezTo>
                      <a:pt x="456215" y="2402131"/>
                      <a:pt x="429461" y="2479197"/>
                      <a:pt x="353882" y="2495562"/>
                    </a:cubicBezTo>
                    <a:cubicBezTo>
                      <a:pt x="305325" y="2506093"/>
                      <a:pt x="266331" y="2485166"/>
                      <a:pt x="255764" y="2478996"/>
                    </a:cubicBezTo>
                    <a:cubicBezTo>
                      <a:pt x="171691" y="2430033"/>
                      <a:pt x="87551" y="2381071"/>
                      <a:pt x="3478" y="2332041"/>
                    </a:cubicBezTo>
                    <a:cubicBezTo>
                      <a:pt x="16387" y="2294011"/>
                      <a:pt x="35315" y="2242366"/>
                      <a:pt x="61734" y="2182538"/>
                    </a:cubicBezTo>
                    <a:cubicBezTo>
                      <a:pt x="87885" y="2123515"/>
                      <a:pt x="110225" y="2072942"/>
                      <a:pt x="147546" y="2014187"/>
                    </a:cubicBezTo>
                    <a:cubicBezTo>
                      <a:pt x="170152" y="1978572"/>
                      <a:pt x="226001" y="1892050"/>
                      <a:pt x="322848" y="1809752"/>
                    </a:cubicBezTo>
                    <a:cubicBezTo>
                      <a:pt x="453473" y="1698748"/>
                      <a:pt x="544903" y="1607464"/>
                      <a:pt x="570118" y="1431333"/>
                    </a:cubicBezTo>
                    <a:cubicBezTo>
                      <a:pt x="594798" y="1258958"/>
                      <a:pt x="606971" y="1024139"/>
                      <a:pt x="510926" y="870075"/>
                    </a:cubicBezTo>
                    <a:cubicBezTo>
                      <a:pt x="473069" y="809308"/>
                      <a:pt x="424378" y="769065"/>
                      <a:pt x="382843" y="734724"/>
                    </a:cubicBezTo>
                    <a:cubicBezTo>
                      <a:pt x="194967" y="579520"/>
                      <a:pt x="67753" y="390377"/>
                      <a:pt x="0" y="154553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 w="6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B8D4A3-F640-5893-640D-99991C424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8539" y="4235665"/>
              <a:ext cx="258996" cy="259288"/>
            </a:xfrm>
            <a:prstGeom prst="ellipse">
              <a:avLst/>
            </a:prstGeom>
            <a:noFill/>
            <a:ln w="6672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144">
              <a:extLst>
                <a:ext uri="{FF2B5EF4-FFF2-40B4-BE49-F238E27FC236}">
                  <a16:creationId xmlns:a16="http://schemas.microsoft.com/office/drawing/2014/main" id="{E6D5A368-C7C2-9486-62EF-4E600236A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486" y="4296830"/>
              <a:ext cx="95102" cy="136954"/>
            </a:xfrm>
            <a:custGeom>
              <a:avLst/>
              <a:gdLst>
                <a:gd name="connsiteX0" fmla="*/ 480060 w 1431607"/>
                <a:gd name="connsiteY0" fmla="*/ 1729740 h 2059304"/>
                <a:gd name="connsiteX1" fmla="*/ 1208723 w 1431607"/>
                <a:gd name="connsiteY1" fmla="*/ 1729740 h 2059304"/>
                <a:gd name="connsiteX2" fmla="*/ 1374457 w 1431607"/>
                <a:gd name="connsiteY2" fmla="*/ 1774507 h 2059304"/>
                <a:gd name="connsiteX3" fmla="*/ 1431607 w 1431607"/>
                <a:gd name="connsiteY3" fmla="*/ 1895475 h 2059304"/>
                <a:gd name="connsiteX4" fmla="*/ 1385888 w 1431607"/>
                <a:gd name="connsiteY4" fmla="*/ 2011680 h 2059304"/>
                <a:gd name="connsiteX5" fmla="*/ 1248728 w 1431607"/>
                <a:gd name="connsiteY5" fmla="*/ 2059305 h 2059304"/>
                <a:gd name="connsiteX6" fmla="*/ 221933 w 1431607"/>
                <a:gd name="connsiteY6" fmla="*/ 2059305 h 2059304"/>
                <a:gd name="connsiteX7" fmla="*/ 59055 w 1431607"/>
                <a:gd name="connsiteY7" fmla="*/ 2001203 h 2059304"/>
                <a:gd name="connsiteX8" fmla="*/ 0 w 1431607"/>
                <a:gd name="connsiteY8" fmla="*/ 1864995 h 2059304"/>
                <a:gd name="connsiteX9" fmla="*/ 38100 w 1431607"/>
                <a:gd name="connsiteY9" fmla="*/ 1731645 h 2059304"/>
                <a:gd name="connsiteX10" fmla="*/ 120015 w 1431607"/>
                <a:gd name="connsiteY10" fmla="*/ 1601153 h 2059304"/>
                <a:gd name="connsiteX11" fmla="*/ 455295 w 1431607"/>
                <a:gd name="connsiteY11" fmla="*/ 1271588 h 2059304"/>
                <a:gd name="connsiteX12" fmla="*/ 668655 w 1431607"/>
                <a:gd name="connsiteY12" fmla="*/ 1090613 h 2059304"/>
                <a:gd name="connsiteX13" fmla="*/ 859155 w 1431607"/>
                <a:gd name="connsiteY13" fmla="*/ 927735 h 2059304"/>
                <a:gd name="connsiteX14" fmla="*/ 975360 w 1431607"/>
                <a:gd name="connsiteY14" fmla="*/ 760095 h 2059304"/>
                <a:gd name="connsiteX15" fmla="*/ 1015365 w 1431607"/>
                <a:gd name="connsiteY15" fmla="*/ 591502 h 2059304"/>
                <a:gd name="connsiteX16" fmla="*/ 972503 w 1431607"/>
                <a:gd name="connsiteY16" fmla="*/ 431482 h 2059304"/>
                <a:gd name="connsiteX17" fmla="*/ 856297 w 1431607"/>
                <a:gd name="connsiteY17" fmla="*/ 321945 h 2059304"/>
                <a:gd name="connsiteX18" fmla="*/ 696278 w 1431607"/>
                <a:gd name="connsiteY18" fmla="*/ 282892 h 2059304"/>
                <a:gd name="connsiteX19" fmla="*/ 408622 w 1431607"/>
                <a:gd name="connsiteY19" fmla="*/ 442913 h 2059304"/>
                <a:gd name="connsiteX20" fmla="*/ 361950 w 1431607"/>
                <a:gd name="connsiteY20" fmla="*/ 557213 h 2059304"/>
                <a:gd name="connsiteX21" fmla="*/ 287655 w 1431607"/>
                <a:gd name="connsiteY21" fmla="*/ 701040 h 2059304"/>
                <a:gd name="connsiteX22" fmla="*/ 166688 w 1431607"/>
                <a:gd name="connsiteY22" fmla="*/ 751522 h 2059304"/>
                <a:gd name="connsiteX23" fmla="*/ 50483 w 1431607"/>
                <a:gd name="connsiteY23" fmla="*/ 705802 h 2059304"/>
                <a:gd name="connsiteX24" fmla="*/ 4763 w 1431607"/>
                <a:gd name="connsiteY24" fmla="*/ 580072 h 2059304"/>
                <a:gd name="connsiteX25" fmla="*/ 47625 w 1431607"/>
                <a:gd name="connsiteY25" fmla="*/ 379095 h 2059304"/>
                <a:gd name="connsiteX26" fmla="*/ 176213 w 1431607"/>
                <a:gd name="connsiteY26" fmla="*/ 189547 h 2059304"/>
                <a:gd name="connsiteX27" fmla="*/ 394335 w 1431607"/>
                <a:gd name="connsiteY27" fmla="*/ 52388 h 2059304"/>
                <a:gd name="connsiteX28" fmla="*/ 702945 w 1431607"/>
                <a:gd name="connsiteY28" fmla="*/ 0 h 2059304"/>
                <a:gd name="connsiteX29" fmla="*/ 1066800 w 1431607"/>
                <a:gd name="connsiteY29" fmla="*/ 66675 h 2059304"/>
                <a:gd name="connsiteX30" fmla="*/ 1238250 w 1431607"/>
                <a:gd name="connsiteY30" fmla="*/ 189547 h 2059304"/>
                <a:gd name="connsiteX31" fmla="*/ 1353503 w 1431607"/>
                <a:gd name="connsiteY31" fmla="*/ 370522 h 2059304"/>
                <a:gd name="connsiteX32" fmla="*/ 1394460 w 1431607"/>
                <a:gd name="connsiteY32" fmla="*/ 582930 h 2059304"/>
                <a:gd name="connsiteX33" fmla="*/ 1308735 w 1431607"/>
                <a:gd name="connsiteY33" fmla="*/ 897255 h 2059304"/>
                <a:gd name="connsiteX34" fmla="*/ 1133475 w 1431607"/>
                <a:gd name="connsiteY34" fmla="*/ 1119188 h 2059304"/>
                <a:gd name="connsiteX35" fmla="*/ 834390 w 1431607"/>
                <a:gd name="connsiteY35" fmla="*/ 1370648 h 2059304"/>
                <a:gd name="connsiteX36" fmla="*/ 546735 w 1431607"/>
                <a:gd name="connsiteY36" fmla="*/ 1637348 h 2059304"/>
                <a:gd name="connsiteX37" fmla="*/ 480060 w 1431607"/>
                <a:gd name="connsiteY37" fmla="*/ 1729740 h 205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1607" h="2059304">
                  <a:moveTo>
                    <a:pt x="480060" y="1729740"/>
                  </a:moveTo>
                  <a:lnTo>
                    <a:pt x="1208723" y="1729740"/>
                  </a:lnTo>
                  <a:cubicBezTo>
                    <a:pt x="1281113" y="1729740"/>
                    <a:pt x="1336357" y="1744980"/>
                    <a:pt x="1374457" y="1774507"/>
                  </a:cubicBezTo>
                  <a:cubicBezTo>
                    <a:pt x="1412557" y="1804035"/>
                    <a:pt x="1431607" y="1844992"/>
                    <a:pt x="1431607" y="1895475"/>
                  </a:cubicBezTo>
                  <a:cubicBezTo>
                    <a:pt x="1431607" y="1941195"/>
                    <a:pt x="1416368" y="1979295"/>
                    <a:pt x="1385888" y="2011680"/>
                  </a:cubicBezTo>
                  <a:cubicBezTo>
                    <a:pt x="1355407" y="2043113"/>
                    <a:pt x="1309688" y="2059305"/>
                    <a:pt x="1248728" y="2059305"/>
                  </a:cubicBezTo>
                  <a:lnTo>
                    <a:pt x="221933" y="2059305"/>
                  </a:lnTo>
                  <a:cubicBezTo>
                    <a:pt x="152400" y="2059305"/>
                    <a:pt x="98108" y="2040255"/>
                    <a:pt x="59055" y="2001203"/>
                  </a:cubicBezTo>
                  <a:cubicBezTo>
                    <a:pt x="20003" y="1962150"/>
                    <a:pt x="0" y="1917382"/>
                    <a:pt x="0" y="1864995"/>
                  </a:cubicBezTo>
                  <a:cubicBezTo>
                    <a:pt x="0" y="1831657"/>
                    <a:pt x="12383" y="1786890"/>
                    <a:pt x="38100" y="1731645"/>
                  </a:cubicBezTo>
                  <a:cubicBezTo>
                    <a:pt x="63817" y="1676400"/>
                    <a:pt x="90488" y="1632585"/>
                    <a:pt x="120015" y="1601153"/>
                  </a:cubicBezTo>
                  <a:cubicBezTo>
                    <a:pt x="243840" y="1472565"/>
                    <a:pt x="355283" y="1363028"/>
                    <a:pt x="455295" y="1271588"/>
                  </a:cubicBezTo>
                  <a:cubicBezTo>
                    <a:pt x="554355" y="1180148"/>
                    <a:pt x="625793" y="1120140"/>
                    <a:pt x="668655" y="1090613"/>
                  </a:cubicBezTo>
                  <a:cubicBezTo>
                    <a:pt x="744855" y="1036320"/>
                    <a:pt x="808672" y="982027"/>
                    <a:pt x="859155" y="927735"/>
                  </a:cubicBezTo>
                  <a:cubicBezTo>
                    <a:pt x="909638" y="873443"/>
                    <a:pt x="948690" y="817245"/>
                    <a:pt x="975360" y="760095"/>
                  </a:cubicBezTo>
                  <a:cubicBezTo>
                    <a:pt x="1002030" y="702945"/>
                    <a:pt x="1015365" y="646747"/>
                    <a:pt x="1015365" y="591502"/>
                  </a:cubicBezTo>
                  <a:cubicBezTo>
                    <a:pt x="1015365" y="532447"/>
                    <a:pt x="1001078" y="479107"/>
                    <a:pt x="972503" y="431482"/>
                  </a:cubicBezTo>
                  <a:cubicBezTo>
                    <a:pt x="943928" y="384810"/>
                    <a:pt x="905828" y="347663"/>
                    <a:pt x="856297" y="321945"/>
                  </a:cubicBezTo>
                  <a:cubicBezTo>
                    <a:pt x="807720" y="296227"/>
                    <a:pt x="754380" y="282892"/>
                    <a:pt x="696278" y="282892"/>
                  </a:cubicBezTo>
                  <a:cubicBezTo>
                    <a:pt x="574358" y="282892"/>
                    <a:pt x="478155" y="336232"/>
                    <a:pt x="408622" y="442913"/>
                  </a:cubicBezTo>
                  <a:cubicBezTo>
                    <a:pt x="399097" y="457200"/>
                    <a:pt x="383858" y="495300"/>
                    <a:pt x="361950" y="557213"/>
                  </a:cubicBezTo>
                  <a:cubicBezTo>
                    <a:pt x="340042" y="619125"/>
                    <a:pt x="315278" y="667702"/>
                    <a:pt x="287655" y="701040"/>
                  </a:cubicBezTo>
                  <a:cubicBezTo>
                    <a:pt x="260033" y="734377"/>
                    <a:pt x="220028" y="751522"/>
                    <a:pt x="166688" y="751522"/>
                  </a:cubicBezTo>
                  <a:cubicBezTo>
                    <a:pt x="120015" y="751522"/>
                    <a:pt x="81915" y="736282"/>
                    <a:pt x="50483" y="705802"/>
                  </a:cubicBezTo>
                  <a:cubicBezTo>
                    <a:pt x="19050" y="675322"/>
                    <a:pt x="4763" y="633413"/>
                    <a:pt x="4763" y="580072"/>
                  </a:cubicBezTo>
                  <a:cubicBezTo>
                    <a:pt x="4763" y="516255"/>
                    <a:pt x="19050" y="448627"/>
                    <a:pt x="47625" y="379095"/>
                  </a:cubicBezTo>
                  <a:cubicBezTo>
                    <a:pt x="76200" y="309563"/>
                    <a:pt x="119063" y="245745"/>
                    <a:pt x="176213" y="189547"/>
                  </a:cubicBezTo>
                  <a:cubicBezTo>
                    <a:pt x="233363" y="132397"/>
                    <a:pt x="305753" y="86677"/>
                    <a:pt x="394335" y="52388"/>
                  </a:cubicBezTo>
                  <a:cubicBezTo>
                    <a:pt x="482917" y="18097"/>
                    <a:pt x="584835" y="0"/>
                    <a:pt x="702945" y="0"/>
                  </a:cubicBezTo>
                  <a:cubicBezTo>
                    <a:pt x="844868" y="0"/>
                    <a:pt x="966788" y="21907"/>
                    <a:pt x="1066800" y="66675"/>
                  </a:cubicBezTo>
                  <a:cubicBezTo>
                    <a:pt x="1131570" y="96202"/>
                    <a:pt x="1188720" y="137160"/>
                    <a:pt x="1238250" y="189547"/>
                  </a:cubicBezTo>
                  <a:cubicBezTo>
                    <a:pt x="1287780" y="241935"/>
                    <a:pt x="1325880" y="301942"/>
                    <a:pt x="1353503" y="370522"/>
                  </a:cubicBezTo>
                  <a:cubicBezTo>
                    <a:pt x="1381125" y="439102"/>
                    <a:pt x="1394460" y="509588"/>
                    <a:pt x="1394460" y="582930"/>
                  </a:cubicBezTo>
                  <a:cubicBezTo>
                    <a:pt x="1394460" y="698182"/>
                    <a:pt x="1365885" y="802957"/>
                    <a:pt x="1308735" y="897255"/>
                  </a:cubicBezTo>
                  <a:cubicBezTo>
                    <a:pt x="1251585" y="991552"/>
                    <a:pt x="1193482" y="1065848"/>
                    <a:pt x="1133475" y="1119188"/>
                  </a:cubicBezTo>
                  <a:cubicBezTo>
                    <a:pt x="1073468" y="1172528"/>
                    <a:pt x="974407" y="1256348"/>
                    <a:pt x="834390" y="1370648"/>
                  </a:cubicBezTo>
                  <a:cubicBezTo>
                    <a:pt x="694372" y="1484948"/>
                    <a:pt x="598170" y="1573530"/>
                    <a:pt x="546735" y="1637348"/>
                  </a:cubicBezTo>
                  <a:cubicBezTo>
                    <a:pt x="526733" y="1664970"/>
                    <a:pt x="503872" y="1694498"/>
                    <a:pt x="480060" y="172974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4742A270-9E6E-AC1E-0CD8-1B55DE91F055}"/>
              </a:ext>
            </a:extLst>
          </p:cNvPr>
          <p:cNvSpPr txBox="1">
            <a:spLocks/>
          </p:cNvSpPr>
          <p:nvPr/>
        </p:nvSpPr>
        <p:spPr>
          <a:xfrm>
            <a:off x="153599" y="158744"/>
            <a:ext cx="5141481" cy="43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" panose="02020603050405020304" pitchFamily="18" charset="0"/>
                <a:cs typeface="Times" panose="02020603050405020304" pitchFamily="18" charset="0"/>
              </a:rPr>
              <a:t>PIC: </a:t>
            </a:r>
            <a:r>
              <a:rPr lang="en-IN" sz="2600" i="1" dirty="0">
                <a:latin typeface="Times" panose="02020603050405020304" pitchFamily="18" charset="0"/>
                <a:cs typeface="Times" panose="02020603050405020304" pitchFamily="18" charset="0"/>
              </a:rPr>
              <a:t>Personal Images Classifier</a:t>
            </a:r>
            <a:endParaRPr lang="en-IN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3EB7907-7D34-D3CF-682B-BBA1DDB2BF2C}"/>
              </a:ext>
            </a:extLst>
          </p:cNvPr>
          <p:cNvSpPr txBox="1">
            <a:spLocks/>
          </p:cNvSpPr>
          <p:nvPr/>
        </p:nvSpPr>
        <p:spPr>
          <a:xfrm>
            <a:off x="9184667" y="251299"/>
            <a:ext cx="2934193" cy="58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By: Ashraf Adel - 196280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2A5873-9AE9-330C-8B36-930557374223}"/>
              </a:ext>
            </a:extLst>
          </p:cNvPr>
          <p:cNvGrpSpPr/>
          <p:nvPr/>
        </p:nvGrpSpPr>
        <p:grpSpPr>
          <a:xfrm>
            <a:off x="5255481" y="2584290"/>
            <a:ext cx="1663200" cy="1665074"/>
            <a:chOff x="5255481" y="2584290"/>
            <a:chExt cx="1663200" cy="166507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7A8D63-32DE-9FAA-0537-AD51AD1A0597}"/>
                </a:ext>
              </a:extLst>
            </p:cNvPr>
            <p:cNvSpPr/>
            <p:nvPr/>
          </p:nvSpPr>
          <p:spPr>
            <a:xfrm flipH="1">
              <a:off x="5255481" y="2584290"/>
              <a:ext cx="1663200" cy="1665074"/>
            </a:xfrm>
            <a:prstGeom prst="ellipse">
              <a:avLst/>
            </a:prstGeom>
            <a:gradFill flip="none" rotWithShape="1">
              <a:gsLst>
                <a:gs pos="0">
                  <a:srgbClr val="33506C"/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  <a:ln w="6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CA36810-7391-D278-D729-8F0E4348BD4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95081" y="2623934"/>
              <a:ext cx="1584000" cy="1585785"/>
            </a:xfrm>
            <a:prstGeom prst="ellipse">
              <a:avLst/>
            </a:prstGeom>
            <a:gradFill flip="none" rotWithShape="1">
              <a:gsLst>
                <a:gs pos="0">
                  <a:srgbClr val="33506C"/>
                </a:gs>
                <a:gs pos="100000">
                  <a:schemeClr val="accent2">
                    <a:lumMod val="50000"/>
                  </a:schemeClr>
                </a:gs>
              </a:gsLst>
              <a:lin ang="10800000" scaled="1"/>
              <a:tileRect/>
            </a:gradFill>
            <a:ln w="6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4864E36-626D-0F3D-6B46-66A605CCA3F7}"/>
              </a:ext>
            </a:extLst>
          </p:cNvPr>
          <p:cNvSpPr/>
          <p:nvPr/>
        </p:nvSpPr>
        <p:spPr>
          <a:xfrm>
            <a:off x="6224738" y="1911062"/>
            <a:ext cx="131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Problem Statement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C1D3C1-E345-6F93-76A0-97D2645FFC99}"/>
              </a:ext>
            </a:extLst>
          </p:cNvPr>
          <p:cNvSpPr/>
          <p:nvPr/>
        </p:nvSpPr>
        <p:spPr>
          <a:xfrm>
            <a:off x="6389272" y="4867815"/>
            <a:ext cx="1307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Current Work Done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80F056-491E-B63B-CE9F-F3923AD0C69F}"/>
              </a:ext>
            </a:extLst>
          </p:cNvPr>
          <p:cNvSpPr/>
          <p:nvPr/>
        </p:nvSpPr>
        <p:spPr>
          <a:xfrm>
            <a:off x="4638474" y="4868004"/>
            <a:ext cx="12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Pre-processing the Dataset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4DA262-8DB9-96B6-2857-C0D817E33B86}"/>
              </a:ext>
            </a:extLst>
          </p:cNvPr>
          <p:cNvSpPr/>
          <p:nvPr/>
        </p:nvSpPr>
        <p:spPr>
          <a:xfrm>
            <a:off x="3680141" y="3372323"/>
            <a:ext cx="1432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Summary of Possible Models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F24A2D-631E-6AD1-1EC8-53F2296737C8}"/>
              </a:ext>
            </a:extLst>
          </p:cNvPr>
          <p:cNvSpPr/>
          <p:nvPr/>
        </p:nvSpPr>
        <p:spPr>
          <a:xfrm>
            <a:off x="4720791" y="1911062"/>
            <a:ext cx="1094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Questions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F1EA4F4-8CAD-4778-A725-210347B1DC1A}"/>
              </a:ext>
            </a:extLst>
          </p:cNvPr>
          <p:cNvSpPr/>
          <p:nvPr/>
        </p:nvSpPr>
        <p:spPr>
          <a:xfrm>
            <a:off x="5347233" y="3116275"/>
            <a:ext cx="1479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i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PIC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AFA7513-57F8-D69D-1BA3-F81D20587C53}"/>
              </a:ext>
            </a:extLst>
          </p:cNvPr>
          <p:cNvSpPr/>
          <p:nvPr/>
        </p:nvSpPr>
        <p:spPr>
          <a:xfrm>
            <a:off x="7164196" y="3450712"/>
            <a:ext cx="1307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Solution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C50F3853-1578-C887-1866-BBFA28399F66}"/>
              </a:ext>
            </a:extLst>
          </p:cNvPr>
          <p:cNvSpPr txBox="1">
            <a:spLocks/>
          </p:cNvSpPr>
          <p:nvPr/>
        </p:nvSpPr>
        <p:spPr>
          <a:xfrm>
            <a:off x="9221237" y="672543"/>
            <a:ext cx="2934193" cy="58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Supervised By:</a:t>
            </a:r>
          </a:p>
          <a:p>
            <a:pPr marL="0" indent="0">
              <a:buNone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Associate Prof. Nahla Barakat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3FBEEACD-FF94-CD0B-A361-0D3A2AAAAE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6925938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powerpoint/2016/summaryzoom">
                <psuz:summaryZm>
                  <psuz:summaryZmObj sectionId="{5415F6CA-C6CA-4409-9F3A-081356E5D8A0}" offsetFactorX="73711" offsetFactorY="18237" scaleFactorX="24080" scaleFactorY="24080">
                    <psuz:zmPr id="{58E34B80-17D2-4BC9-8DF2-8D886B6DC4C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454299" y="1361938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A7868CF-1052-4068-826D-3C3859BE2A5E}" offsetFactorX="-4814" offsetFactorY="94863" scaleFactorX="24080" scaleFactorY="24080">
                    <psuz:zmPr id="{37DE2343-D802-40C6-828F-22292B3C7DB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376928" y="2938441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5AC37E4-4024-459B-8DCA-1253299C35A3}" offsetFactorX="76733" offsetFactorY="55849" scaleFactorX="24080" scaleFactorY="24080">
                    <psuz:zmPr id="{B68D482D-83E0-4270-B382-27FBC95C193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564831" y="4330327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716A8FA-5CF4-4B69-A8D1-8F38C015F828}" offsetFactorX="-74078" offsetFactorY="56693" scaleFactorX="24080" scaleFactorY="24080">
                    <psuz:zmPr id="{D9A5A62B-C663-4537-8057-01FB8B774F9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3528" y="4347692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605060-DDFF-4CF4-8B5D-7F4C77431270}" offsetFactorX="5358" offsetFactorY="-121218" scaleFactorX="24080" scaleFactorY="24080">
                    <psuz:zmPr id="{C867F929-E054-481A-9D69-3764C641780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54219" y="2881911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BCF72EF-FDBA-4266-8797-C8CFA66794E7}" offsetFactorX="-75827" offsetFactorY="-198390" scaleFactorX="24080" scaleFactorY="24080">
                    <psuz:zmPr id="{00523B4F-0481-42A1-BA18-84A6C49438B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79557" y="1294174"/>
                          <a:ext cx="880750" cy="4954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3FBEEACD-FF94-CD0B-A361-0D3A2AAAAE3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" y="0"/>
                <a:ext cx="12192000" cy="6858000"/>
                <a:chOff x="1" y="0"/>
                <a:chExt cx="12192000" cy="6858000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54300" y="1361938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7" name="Picture 4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76929" y="2938441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2" name="Picture 5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64832" y="4330327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3" name="Picture 5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3529" y="4347692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4" name="Picture 5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4220" y="2881911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5" name="Picture 5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79558" y="1294174"/>
                  <a:ext cx="880750" cy="49542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4719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6D60D-B13C-A61F-3ADE-42E79A0ACB6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of Related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12D6D-5148-28F3-3D6C-598B58E0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40" y="100621"/>
            <a:ext cx="5608320" cy="66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8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nd of Presentation ANY QUESTIONS? Meme Generator at MemeCreator.org! |  Gato de negócios, Meme feliz aniversário, Meme de aniversário">
            <a:extLst>
              <a:ext uri="{FF2B5EF4-FFF2-40B4-BE49-F238E27FC236}">
                <a16:creationId xmlns:a16="http://schemas.microsoft.com/office/drawing/2014/main" id="{7AA6C602-D05B-C7CD-D8EF-FF0ED809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512759"/>
            <a:ext cx="5571065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24A1C9-B38F-AA90-D754-36589A7875B3}"/>
              </a:ext>
            </a:extLst>
          </p:cNvPr>
          <p:cNvSpPr txBox="1"/>
          <p:nvPr/>
        </p:nvSpPr>
        <p:spPr>
          <a:xfrm>
            <a:off x="5129212" y="304586"/>
            <a:ext cx="201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Problem?</a:t>
            </a:r>
          </a:p>
        </p:txBody>
      </p:sp>
      <p:pic>
        <p:nvPicPr>
          <p:cNvPr id="1026" name="Picture 2" descr="PNG Phone Logo - Mobile PNG Picture Free Download">
            <a:extLst>
              <a:ext uri="{FF2B5EF4-FFF2-40B4-BE49-F238E27FC236}">
                <a16:creationId xmlns:a16="http://schemas.microsoft.com/office/drawing/2014/main" id="{00404F90-FFFB-2889-6CB1-86441642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07" y="1440505"/>
            <a:ext cx="19335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B6B765-898D-13F1-5A96-6200E403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19" y="2284341"/>
            <a:ext cx="513750" cy="6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EEDBF90-0E50-B2FF-B9BA-CB8C901B0782}"/>
              </a:ext>
            </a:extLst>
          </p:cNvPr>
          <p:cNvSpPr/>
          <p:nvPr/>
        </p:nvSpPr>
        <p:spPr>
          <a:xfrm rot="10800000">
            <a:off x="6835786" y="237928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43931E-F521-E643-B416-8D7640DCDFF7}"/>
              </a:ext>
            </a:extLst>
          </p:cNvPr>
          <p:cNvSpPr/>
          <p:nvPr/>
        </p:nvSpPr>
        <p:spPr>
          <a:xfrm>
            <a:off x="4460794" y="237928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62E4B-21EC-9E1B-CCD3-6CB613EAFD63}"/>
              </a:ext>
            </a:extLst>
          </p:cNvPr>
          <p:cNvSpPr txBox="1"/>
          <p:nvPr/>
        </p:nvSpPr>
        <p:spPr>
          <a:xfrm>
            <a:off x="2634098" y="2115706"/>
            <a:ext cx="20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Personal Images</a:t>
            </a:r>
          </a:p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(PIs)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1B0F5-1C25-B4E5-6D99-B13FDD1FAB21}"/>
              </a:ext>
            </a:extLst>
          </p:cNvPr>
          <p:cNvSpPr txBox="1"/>
          <p:nvPr/>
        </p:nvSpPr>
        <p:spPr>
          <a:xfrm>
            <a:off x="7735098" y="2115706"/>
            <a:ext cx="20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Irrelevant Images</a:t>
            </a:r>
          </a:p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(IRIs)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33BF74-E65D-434F-C440-2883EFB0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1" y="4678994"/>
            <a:ext cx="2067613" cy="1550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CD562C-2B87-58A2-F5BE-22D297DD4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971" y="4675585"/>
            <a:ext cx="1978426" cy="1483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5124CE-DB4A-06D3-3900-86203F48D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63" y="176515"/>
            <a:ext cx="3088225" cy="173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7347D3-7075-6BB9-61AD-198402F8E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88" y="2306267"/>
            <a:ext cx="2297010" cy="1737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1030770C-E61C-4556-B1C4-106B7F797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91" y="188282"/>
            <a:ext cx="2286267" cy="219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3A3019-5528-4EA8-46E6-A79DE31ADA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60" y="3598094"/>
            <a:ext cx="3419200" cy="949777"/>
          </a:xfrm>
          <a:prstGeom prst="rect">
            <a:avLst/>
          </a:prstGeom>
        </p:spPr>
      </p:pic>
      <p:pic>
        <p:nvPicPr>
          <p:cNvPr id="32" name="Picture 31" descr="A picture containing text, cup, coffee, beverage&#10;&#10;Description automatically generated">
            <a:extLst>
              <a:ext uri="{FF2B5EF4-FFF2-40B4-BE49-F238E27FC236}">
                <a16:creationId xmlns:a16="http://schemas.microsoft.com/office/drawing/2014/main" id="{7AC8BEE1-86EB-4CBC-442A-7E68AB59A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79" y="3463054"/>
            <a:ext cx="1285053" cy="1285053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E41601A-1088-17C7-B1A6-6774EBC593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91" y="4829930"/>
            <a:ext cx="2129680" cy="178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86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C3063-7508-3139-99EC-72CC425FA4BF}"/>
              </a:ext>
            </a:extLst>
          </p:cNvPr>
          <p:cNvSpPr txBox="1"/>
          <p:nvPr/>
        </p:nvSpPr>
        <p:spPr>
          <a:xfrm>
            <a:off x="5087716" y="625096"/>
            <a:ext cx="201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Solution?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4ED70-E1C3-7A73-A6AD-550E321D57D8}"/>
              </a:ext>
            </a:extLst>
          </p:cNvPr>
          <p:cNvSpPr/>
          <p:nvPr/>
        </p:nvSpPr>
        <p:spPr>
          <a:xfrm>
            <a:off x="2386201" y="2137776"/>
            <a:ext cx="7419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Personal Images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278AF-256E-4159-273C-5FD36F342C3E}"/>
              </a:ext>
            </a:extLst>
          </p:cNvPr>
          <p:cNvSpPr txBox="1"/>
          <p:nvPr/>
        </p:nvSpPr>
        <p:spPr>
          <a:xfrm>
            <a:off x="3424477" y="3701212"/>
            <a:ext cx="5343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A        and/or         Method of Automating PIs &amp; IRIs Classification</a:t>
            </a:r>
          </a:p>
        </p:txBody>
      </p:sp>
      <p:pic>
        <p:nvPicPr>
          <p:cNvPr id="10" name="Picture 9" descr="A picture containing chain, metalware, wheel, gear&#10;&#10;Description automatically generated">
            <a:extLst>
              <a:ext uri="{FF2B5EF4-FFF2-40B4-BE49-F238E27FC236}">
                <a16:creationId xmlns:a16="http://schemas.microsoft.com/office/drawing/2014/main" id="{2B18CFEF-BE75-9752-F2C0-BF24AC06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083" y="3701212"/>
            <a:ext cx="2200275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F6B56-B431-9339-9F3A-0EBDCAEACA78}"/>
              </a:ext>
            </a:extLst>
          </p:cNvPr>
          <p:cNvSpPr txBox="1"/>
          <p:nvPr/>
        </p:nvSpPr>
        <p:spPr>
          <a:xfrm>
            <a:off x="4263707" y="3701212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5917536" y="3701212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54263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hain, metalware, wheel, gear&#10;&#10;Description automatically generated">
            <a:extLst>
              <a:ext uri="{FF2B5EF4-FFF2-40B4-BE49-F238E27FC236}">
                <a16:creationId xmlns:a16="http://schemas.microsoft.com/office/drawing/2014/main" id="{2B18CFEF-BE75-9752-F2C0-BF24AC06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39" y="505526"/>
            <a:ext cx="1644524" cy="1879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F6B56-B431-9339-9F3A-0EBDCAEACA78}"/>
              </a:ext>
            </a:extLst>
          </p:cNvPr>
          <p:cNvSpPr txBox="1"/>
          <p:nvPr/>
        </p:nvSpPr>
        <p:spPr>
          <a:xfrm>
            <a:off x="1426239" y="505526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DL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0E7CE-D362-8AE2-F52A-B553571D3F1D}"/>
              </a:ext>
            </a:extLst>
          </p:cNvPr>
          <p:cNvSpPr txBox="1"/>
          <p:nvPr/>
        </p:nvSpPr>
        <p:spPr>
          <a:xfrm>
            <a:off x="9153083" y="505526"/>
            <a:ext cx="7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ML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EA363D-DF3A-7A57-57A2-BC207B6A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33" y="3987332"/>
            <a:ext cx="3144760" cy="21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Canonical Correlation Analysis (CCA) in R - Python and R  Tips">
            <a:extLst>
              <a:ext uri="{FF2B5EF4-FFF2-40B4-BE49-F238E27FC236}">
                <a16:creationId xmlns:a16="http://schemas.microsoft.com/office/drawing/2014/main" id="{4E4EAEFE-DC5A-D51B-1C07-A8A58E13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7332"/>
            <a:ext cx="2337700" cy="209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51EE61-A6A8-7F2A-B2A9-D9E2E0DD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07" y="1448472"/>
            <a:ext cx="3878823" cy="2331677"/>
          </a:xfrm>
          <a:prstGeom prst="rect">
            <a:avLst/>
          </a:prstGeom>
        </p:spPr>
      </p:pic>
      <p:pic>
        <p:nvPicPr>
          <p:cNvPr id="3082" name="Picture 10" descr="Review — DeepCluster: Deep Clustering for Unsupervised Learning of Visual  Features | by Sik-Ho Tsang | Medium">
            <a:extLst>
              <a:ext uri="{FF2B5EF4-FFF2-40B4-BE49-F238E27FC236}">
                <a16:creationId xmlns:a16="http://schemas.microsoft.com/office/drawing/2014/main" id="{9E621345-0B3E-BC3F-6A2D-8CFBAEDB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7" y="4589911"/>
            <a:ext cx="4400304" cy="141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Kernel Trick in Support Vector Classification | by Drew Wilimitis |  Towards Data Science">
            <a:extLst>
              <a:ext uri="{FF2B5EF4-FFF2-40B4-BE49-F238E27FC236}">
                <a16:creationId xmlns:a16="http://schemas.microsoft.com/office/drawing/2014/main" id="{3B8FEE39-9B21-46F3-8EF2-2FCA3A72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0" y="1570828"/>
            <a:ext cx="3729163" cy="20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2204A8-E1D8-561E-3CD9-0F07FD85297B}"/>
              </a:ext>
            </a:extLst>
          </p:cNvPr>
          <p:cNvSpPr txBox="1"/>
          <p:nvPr/>
        </p:nvSpPr>
        <p:spPr>
          <a:xfrm>
            <a:off x="8744991" y="1422952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SVM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82D5A-8B10-A504-A5DE-B313681BD641}"/>
              </a:ext>
            </a:extLst>
          </p:cNvPr>
          <p:cNvSpPr txBox="1"/>
          <p:nvPr/>
        </p:nvSpPr>
        <p:spPr>
          <a:xfrm>
            <a:off x="1611559" y="6017592"/>
            <a:ext cx="116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DeepCluster</a:t>
            </a:r>
          </a:p>
        </p:txBody>
      </p:sp>
    </p:spTree>
    <p:extLst>
      <p:ext uri="{BB962C8B-B14F-4D97-AF65-F5344CB8AC3E}">
        <p14:creationId xmlns:p14="http://schemas.microsoft.com/office/powerpoint/2010/main" val="48374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4141702" y="567711"/>
            <a:ext cx="39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Work Done So Far?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AC3A9-53EA-70C2-4926-204C478A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5" y="3368179"/>
            <a:ext cx="3642676" cy="186706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5C8432-DD5B-A2C1-210E-D30D6B3C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2" y="3768116"/>
            <a:ext cx="249555" cy="12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BA3EDE-BE43-FADF-21E8-F737EE6C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" y="2556291"/>
            <a:ext cx="381437" cy="18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B50C982-9151-EC6B-882E-0CB08D49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31030">
            <a:off x="1392841" y="3380273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8EAF0EF3-CDF7-D3AC-5FE5-A8599A8C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946">
            <a:off x="1449582" y="3692130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5AD23BA0-6A77-0F2B-5A75-243F4ACA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946">
            <a:off x="1742105" y="3928750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02F99F6E-A861-6EBF-EDD9-1C6B4B37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40" y="4246747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2035AE9-CA93-5C6F-FE25-3D0301B4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19" y="4458028"/>
            <a:ext cx="1000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56D30BCB-E692-41D0-65E4-3D5B7F64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61" y="4669309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BF34FEE6-4B67-7DE7-9D2F-972374C3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0369">
            <a:off x="1904595" y="5144753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437D2A97-6E8A-B1D2-D1CC-23A96B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360174" y="5563035"/>
            <a:ext cx="1000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EFBA85-B4A7-F20F-5C8B-534A88F6209B}"/>
              </a:ext>
            </a:extLst>
          </p:cNvPr>
          <p:cNvSpPr txBox="1"/>
          <p:nvPr/>
        </p:nvSpPr>
        <p:spPr>
          <a:xfrm>
            <a:off x="1830096" y="3007893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32K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DAB73D-5490-96F9-65D4-C6EE01EF59C4}"/>
              </a:ext>
            </a:extLst>
          </p:cNvPr>
          <p:cNvSpPr txBox="1"/>
          <p:nvPr/>
        </p:nvSpPr>
        <p:spPr>
          <a:xfrm>
            <a:off x="1915635" y="3469934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16K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00C0C-F614-FBDA-1EC0-B37EFEDF453B}"/>
              </a:ext>
            </a:extLst>
          </p:cNvPr>
          <p:cNvSpPr txBox="1"/>
          <p:nvPr/>
        </p:nvSpPr>
        <p:spPr>
          <a:xfrm>
            <a:off x="2229726" y="3767272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6.7K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F7650-A2E9-DC90-CCE1-04B09BFE3ED0}"/>
              </a:ext>
            </a:extLst>
          </p:cNvPr>
          <p:cNvSpPr txBox="1"/>
          <p:nvPr/>
        </p:nvSpPr>
        <p:spPr>
          <a:xfrm>
            <a:off x="1953151" y="4147821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AB985-9AD0-B73D-1C1F-CB67FE46F20E}"/>
              </a:ext>
            </a:extLst>
          </p:cNvPr>
          <p:cNvSpPr txBox="1"/>
          <p:nvPr/>
        </p:nvSpPr>
        <p:spPr>
          <a:xfrm>
            <a:off x="2352783" y="4376767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0.9K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3EC4B-014D-3D20-8EB6-C7E8941B8EAB}"/>
              </a:ext>
            </a:extLst>
          </p:cNvPr>
          <p:cNvSpPr txBox="1"/>
          <p:nvPr/>
        </p:nvSpPr>
        <p:spPr>
          <a:xfrm>
            <a:off x="2024357" y="4590701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16K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39EA3-DEC0-2AE3-6E12-E5A30EB5DFB4}"/>
              </a:ext>
            </a:extLst>
          </p:cNvPr>
          <p:cNvSpPr txBox="1"/>
          <p:nvPr/>
        </p:nvSpPr>
        <p:spPr>
          <a:xfrm>
            <a:off x="2376419" y="5282217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17K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7906C-819C-CB91-4CD3-8CCA7038E37C}"/>
              </a:ext>
            </a:extLst>
          </p:cNvPr>
          <p:cNvSpPr txBox="1"/>
          <p:nvPr/>
        </p:nvSpPr>
        <p:spPr>
          <a:xfrm>
            <a:off x="2024357" y="5893240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46K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66B550-32FB-5382-FBF9-392CC5BDAD1E}"/>
              </a:ext>
            </a:extLst>
          </p:cNvPr>
          <p:cNvSpPr txBox="1"/>
          <p:nvPr/>
        </p:nvSpPr>
        <p:spPr>
          <a:xfrm>
            <a:off x="7281841" y="1432102"/>
            <a:ext cx="16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Examples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E8C1F-E49A-D19E-5F39-C59210008FDD}"/>
              </a:ext>
            </a:extLst>
          </p:cNvPr>
          <p:cNvSpPr txBox="1"/>
          <p:nvPr/>
        </p:nvSpPr>
        <p:spPr>
          <a:xfrm>
            <a:off x="4299119" y="1876940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1.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986166-EA41-BA5E-752F-A0313798B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341" y="2445496"/>
            <a:ext cx="6872224" cy="7036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7534DB-0278-B919-8C5F-E82A37ED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88" y="2084377"/>
            <a:ext cx="3612193" cy="403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2946FFD-C0AF-8C28-88AE-6E35752B5F1C}"/>
              </a:ext>
            </a:extLst>
          </p:cNvPr>
          <p:cNvSpPr txBox="1"/>
          <p:nvPr/>
        </p:nvSpPr>
        <p:spPr>
          <a:xfrm>
            <a:off x="1253229" y="1380695"/>
            <a:ext cx="16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Scraping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BF29BB-496A-3F2E-46EC-1358F7FE8F1A}"/>
              </a:ext>
            </a:extLst>
          </p:cNvPr>
          <p:cNvSpPr txBox="1"/>
          <p:nvPr/>
        </p:nvSpPr>
        <p:spPr>
          <a:xfrm>
            <a:off x="4299119" y="3280067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2.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32FB86-2472-D17A-8941-3A201011C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798" y="3361556"/>
            <a:ext cx="6554087" cy="11452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700344-F8FF-D2B5-9CAB-622B46C1D213}"/>
              </a:ext>
            </a:extLst>
          </p:cNvPr>
          <p:cNvSpPr txBox="1"/>
          <p:nvPr/>
        </p:nvSpPr>
        <p:spPr>
          <a:xfrm>
            <a:off x="4323611" y="4472268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3.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5E826E6-E2C1-8770-17E9-75D42C18B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563" y="4620694"/>
            <a:ext cx="3718882" cy="8154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3662AC8-3C5C-22F8-3546-23CF384374BA}"/>
              </a:ext>
            </a:extLst>
          </p:cNvPr>
          <p:cNvSpPr txBox="1"/>
          <p:nvPr/>
        </p:nvSpPr>
        <p:spPr>
          <a:xfrm>
            <a:off x="4313014" y="5582980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4.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9E521E-E0AE-C2E8-B023-ACDA7948CF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2148" y="5617507"/>
            <a:ext cx="6497251" cy="8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7" grpId="0"/>
      <p:bldP spid="4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4141702" y="567711"/>
            <a:ext cx="39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Work Done So Far?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AC3A9-53EA-70C2-4926-204C478A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5" y="3368179"/>
            <a:ext cx="3642676" cy="186706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05C8432-DD5B-A2C1-210E-D30D6B3C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2" y="3768116"/>
            <a:ext cx="249555" cy="12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BA3EDE-BE43-FADF-21E8-F737EE6C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" y="2556291"/>
            <a:ext cx="381437" cy="18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B50C982-9151-EC6B-882E-0CB08D49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31030">
            <a:off x="1392841" y="3380273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8EAF0EF3-CDF7-D3AC-5FE5-A8599A8C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946">
            <a:off x="1449582" y="3692130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5AD23BA0-6A77-0F2B-5A75-243F4ACA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946">
            <a:off x="1742105" y="3928750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02F99F6E-A861-6EBF-EDD9-1C6B4B37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40" y="4246747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2035AE9-CA93-5C6F-FE25-3D0301B4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19" y="4458028"/>
            <a:ext cx="1000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56D30BCB-E692-41D0-65E4-3D5B7F64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61" y="4669309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BF34FEE6-4B67-7DE7-9D2F-972374C3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0369">
            <a:off x="1904595" y="5144753"/>
            <a:ext cx="6762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437D2A97-6E8A-B1D2-D1CC-23A96B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360174" y="5563035"/>
            <a:ext cx="1000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EFBA85-B4A7-F20F-5C8B-534A88F6209B}"/>
              </a:ext>
            </a:extLst>
          </p:cNvPr>
          <p:cNvSpPr txBox="1"/>
          <p:nvPr/>
        </p:nvSpPr>
        <p:spPr>
          <a:xfrm>
            <a:off x="1830096" y="3007893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32K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DAB73D-5490-96F9-65D4-C6EE01EF59C4}"/>
              </a:ext>
            </a:extLst>
          </p:cNvPr>
          <p:cNvSpPr txBox="1"/>
          <p:nvPr/>
        </p:nvSpPr>
        <p:spPr>
          <a:xfrm>
            <a:off x="1915635" y="3469934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16K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00C0C-F614-FBDA-1EC0-B37EFEDF453B}"/>
              </a:ext>
            </a:extLst>
          </p:cNvPr>
          <p:cNvSpPr txBox="1"/>
          <p:nvPr/>
        </p:nvSpPr>
        <p:spPr>
          <a:xfrm>
            <a:off x="2229726" y="3767272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6.7K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F7650-A2E9-DC90-CCE1-04B09BFE3ED0}"/>
              </a:ext>
            </a:extLst>
          </p:cNvPr>
          <p:cNvSpPr txBox="1"/>
          <p:nvPr/>
        </p:nvSpPr>
        <p:spPr>
          <a:xfrm>
            <a:off x="1953151" y="4147821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AB985-9AD0-B73D-1C1F-CB67FE46F20E}"/>
              </a:ext>
            </a:extLst>
          </p:cNvPr>
          <p:cNvSpPr txBox="1"/>
          <p:nvPr/>
        </p:nvSpPr>
        <p:spPr>
          <a:xfrm>
            <a:off x="2352783" y="4376767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0.9K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3EC4B-014D-3D20-8EB6-C7E8941B8EAB}"/>
              </a:ext>
            </a:extLst>
          </p:cNvPr>
          <p:cNvSpPr txBox="1"/>
          <p:nvPr/>
        </p:nvSpPr>
        <p:spPr>
          <a:xfrm>
            <a:off x="2024357" y="4590701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16K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39EA3-DEC0-2AE3-6E12-E5A30EB5DFB4}"/>
              </a:ext>
            </a:extLst>
          </p:cNvPr>
          <p:cNvSpPr txBox="1"/>
          <p:nvPr/>
        </p:nvSpPr>
        <p:spPr>
          <a:xfrm>
            <a:off x="2376419" y="5282217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17K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7906C-819C-CB91-4CD3-8CCA7038E37C}"/>
              </a:ext>
            </a:extLst>
          </p:cNvPr>
          <p:cNvSpPr txBox="1"/>
          <p:nvPr/>
        </p:nvSpPr>
        <p:spPr>
          <a:xfrm>
            <a:off x="2024357" y="5893240"/>
            <a:ext cx="76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46K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66B550-32FB-5382-FBF9-392CC5BDAD1E}"/>
              </a:ext>
            </a:extLst>
          </p:cNvPr>
          <p:cNvSpPr txBox="1"/>
          <p:nvPr/>
        </p:nvSpPr>
        <p:spPr>
          <a:xfrm>
            <a:off x="7281841" y="1432102"/>
            <a:ext cx="16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Examples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E8C1F-E49A-D19E-5F39-C59210008FDD}"/>
              </a:ext>
            </a:extLst>
          </p:cNvPr>
          <p:cNvSpPr txBox="1"/>
          <p:nvPr/>
        </p:nvSpPr>
        <p:spPr>
          <a:xfrm>
            <a:off x="4268890" y="5785518"/>
            <a:ext cx="835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*8*.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7534DB-0278-B919-8C5F-E82A37ED7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88" y="2084377"/>
            <a:ext cx="3612193" cy="403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2946FFD-C0AF-8C28-88AE-6E35752B5F1C}"/>
              </a:ext>
            </a:extLst>
          </p:cNvPr>
          <p:cNvSpPr txBox="1"/>
          <p:nvPr/>
        </p:nvSpPr>
        <p:spPr>
          <a:xfrm>
            <a:off x="1253229" y="1380695"/>
            <a:ext cx="168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Scraping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BF29BB-496A-3F2E-46EC-1358F7FE8F1A}"/>
              </a:ext>
            </a:extLst>
          </p:cNvPr>
          <p:cNvSpPr txBox="1"/>
          <p:nvPr/>
        </p:nvSpPr>
        <p:spPr>
          <a:xfrm>
            <a:off x="4309995" y="4674725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7.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00344-F8FF-D2B5-9CAB-622B46C1D213}"/>
              </a:ext>
            </a:extLst>
          </p:cNvPr>
          <p:cNvSpPr txBox="1"/>
          <p:nvPr/>
        </p:nvSpPr>
        <p:spPr>
          <a:xfrm>
            <a:off x="4301955" y="3282016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6.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62AC8-3C5C-22F8-3546-23CF384374BA}"/>
              </a:ext>
            </a:extLst>
          </p:cNvPr>
          <p:cNvSpPr txBox="1"/>
          <p:nvPr/>
        </p:nvSpPr>
        <p:spPr>
          <a:xfrm>
            <a:off x="4323611" y="2024714"/>
            <a:ext cx="78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5.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9E521E-E0AE-C2E8-B023-ACDA7948C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3639" y="2071001"/>
            <a:ext cx="4510032" cy="1120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84017-ECFF-07EA-45B8-FF59EB8B5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1051" y="3253919"/>
            <a:ext cx="5502117" cy="1051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E6731-01C9-EBC6-3C08-8F7593DAA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055" y="4452295"/>
            <a:ext cx="4716498" cy="1155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D6C28-CFEC-C0C2-78BB-391E69CBB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4055" y="5653522"/>
            <a:ext cx="6247859" cy="9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40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3836222" y="506751"/>
            <a:ext cx="432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Possible Approach to Categorize Folders?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46FFD-C0AF-8C28-88AE-6E35752B5F1C}"/>
              </a:ext>
            </a:extLst>
          </p:cNvPr>
          <p:cNvSpPr txBox="1"/>
          <p:nvPr/>
        </p:nvSpPr>
        <p:spPr>
          <a:xfrm>
            <a:off x="5080503" y="3121670"/>
            <a:ext cx="183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A1E1F-7D3D-0766-018F-FD9C7C70647E}"/>
              </a:ext>
            </a:extLst>
          </p:cNvPr>
          <p:cNvSpPr txBox="1"/>
          <p:nvPr/>
        </p:nvSpPr>
        <p:spPr>
          <a:xfrm>
            <a:off x="5998280" y="3167390"/>
            <a:ext cx="183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533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32080" y="198975"/>
            <a:ext cx="572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Possible Approach to Categorize Folders?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46FFD-C0AF-8C28-88AE-6E35752B5F1C}"/>
              </a:ext>
            </a:extLst>
          </p:cNvPr>
          <p:cNvSpPr txBox="1"/>
          <p:nvPr/>
        </p:nvSpPr>
        <p:spPr>
          <a:xfrm>
            <a:off x="2359753" y="1113925"/>
            <a:ext cx="183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A1E1F-7D3D-0766-018F-FD9C7C70647E}"/>
              </a:ext>
            </a:extLst>
          </p:cNvPr>
          <p:cNvSpPr txBox="1"/>
          <p:nvPr/>
        </p:nvSpPr>
        <p:spPr>
          <a:xfrm>
            <a:off x="613480" y="1113925"/>
            <a:ext cx="183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CADF344-870A-603E-7603-7D89AC037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0" y="2090430"/>
            <a:ext cx="3754120" cy="3754120"/>
          </a:xfrm>
          <a:prstGeom prst="rect">
            <a:avLst/>
          </a:prstGeom>
        </p:spPr>
      </p:pic>
      <p:pic>
        <p:nvPicPr>
          <p:cNvPr id="6" name="image4.png" descr="A picture containing text&#10;&#10;Description automatically generated">
            <a:extLst>
              <a:ext uri="{FF2B5EF4-FFF2-40B4-BE49-F238E27FC236}">
                <a16:creationId xmlns:a16="http://schemas.microsoft.com/office/drawing/2014/main" id="{DF7AE705-DB99-18B2-B7D7-338F73E8138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461760" y="1005840"/>
            <a:ext cx="4762500" cy="53136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8393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0C8D9-67AF-9C27-5BE6-55036BC0F912}"/>
              </a:ext>
            </a:extLst>
          </p:cNvPr>
          <p:cNvSpPr txBox="1"/>
          <p:nvPr/>
        </p:nvSpPr>
        <p:spPr>
          <a:xfrm>
            <a:off x="132080" y="198975"/>
            <a:ext cx="572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Possible Approach to Categorize Folders?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46FFD-C0AF-8C28-88AE-6E35752B5F1C}"/>
              </a:ext>
            </a:extLst>
          </p:cNvPr>
          <p:cNvSpPr txBox="1"/>
          <p:nvPr/>
        </p:nvSpPr>
        <p:spPr>
          <a:xfrm>
            <a:off x="8404953" y="1113925"/>
            <a:ext cx="183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A1E1F-7D3D-0766-018F-FD9C7C70647E}"/>
              </a:ext>
            </a:extLst>
          </p:cNvPr>
          <p:cNvSpPr txBox="1"/>
          <p:nvPr/>
        </p:nvSpPr>
        <p:spPr>
          <a:xfrm>
            <a:off x="6482080" y="1113925"/>
            <a:ext cx="198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Hierarchical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ABE0409-A78B-4CF1-DDED-20CF9311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26" y="2169025"/>
            <a:ext cx="7150100" cy="3575050"/>
          </a:xfrm>
          <a:prstGeom prst="rect">
            <a:avLst/>
          </a:prstGeom>
        </p:spPr>
      </p:pic>
      <p:pic>
        <p:nvPicPr>
          <p:cNvPr id="8" name="image6.png">
            <a:extLst>
              <a:ext uri="{FF2B5EF4-FFF2-40B4-BE49-F238E27FC236}">
                <a16:creationId xmlns:a16="http://schemas.microsoft.com/office/drawing/2014/main" id="{253934DB-FC8B-8FF6-F38A-795CC7B3A1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0914" y="2078355"/>
            <a:ext cx="4656748" cy="33674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4542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144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adel</dc:creator>
  <cp:lastModifiedBy>ashraf adel</cp:lastModifiedBy>
  <cp:revision>13</cp:revision>
  <dcterms:created xsi:type="dcterms:W3CDTF">2022-11-25T14:49:03Z</dcterms:created>
  <dcterms:modified xsi:type="dcterms:W3CDTF">2022-11-26T11:13:08Z</dcterms:modified>
</cp:coreProperties>
</file>